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7" r:id="rId3"/>
  </p:sldMasterIdLst>
  <p:notesMasterIdLst>
    <p:notesMasterId r:id="rId30"/>
  </p:notesMasterIdLst>
  <p:sldIdLst>
    <p:sldId id="312" r:id="rId4"/>
    <p:sldId id="257" r:id="rId5"/>
    <p:sldId id="259" r:id="rId6"/>
    <p:sldId id="260" r:id="rId7"/>
    <p:sldId id="266" r:id="rId8"/>
    <p:sldId id="288" r:id="rId9"/>
    <p:sldId id="274" r:id="rId10"/>
    <p:sldId id="289" r:id="rId11"/>
    <p:sldId id="311" r:id="rId12"/>
    <p:sldId id="290" r:id="rId13"/>
    <p:sldId id="304" r:id="rId14"/>
    <p:sldId id="292" r:id="rId15"/>
    <p:sldId id="305" r:id="rId16"/>
    <p:sldId id="294" r:id="rId17"/>
    <p:sldId id="295" r:id="rId18"/>
    <p:sldId id="306" r:id="rId19"/>
    <p:sldId id="307" r:id="rId20"/>
    <p:sldId id="308" r:id="rId21"/>
    <p:sldId id="298" r:id="rId22"/>
    <p:sldId id="309" r:id="rId23"/>
    <p:sldId id="300" r:id="rId24"/>
    <p:sldId id="310" r:id="rId25"/>
    <p:sldId id="302" r:id="rId26"/>
    <p:sldId id="303" r:id="rId27"/>
    <p:sldId id="267" r:id="rId28"/>
    <p:sldId id="35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87BB5C-C16E-4521-A216-91DC457C7341}" v="661" dt="2021-01-23T06:00:50.8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7" d="100"/>
          <a:sy n="127" d="100"/>
        </p:scale>
        <p:origin x="1688"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userId="4163935ddb78b774" providerId="LiveId" clId="{5E87BB5C-C16E-4521-A216-91DC457C7341}"/>
    <pc:docChg chg="undo custSel mod addSld delSld modSld sldOrd modMainMaster">
      <pc:chgData name="James" userId="4163935ddb78b774" providerId="LiveId" clId="{5E87BB5C-C16E-4521-A216-91DC457C7341}" dt="2021-01-23T06:05:28.359" v="3102" actId="1076"/>
      <pc:docMkLst>
        <pc:docMk/>
      </pc:docMkLst>
      <pc:sldChg chg="delSp modSp mod setClrOvrMap delDesignElem">
        <pc:chgData name="James" userId="4163935ddb78b774" providerId="LiveId" clId="{5E87BB5C-C16E-4521-A216-91DC457C7341}" dt="2021-01-23T05:31:27.735" v="2427" actId="26606"/>
        <pc:sldMkLst>
          <pc:docMk/>
          <pc:sldMk cId="3330386118" sldId="257"/>
        </pc:sldMkLst>
        <pc:spChg chg="mod">
          <ac:chgData name="James" userId="4163935ddb78b774" providerId="LiveId" clId="{5E87BB5C-C16E-4521-A216-91DC457C7341}" dt="2021-01-23T05:31:27.735" v="2427" actId="26606"/>
          <ac:spMkLst>
            <pc:docMk/>
            <pc:sldMk cId="3330386118" sldId="257"/>
            <ac:spMk id="5" creationId="{54D0A153-C896-4BDB-9B2A-D3D311518A5C}"/>
          </ac:spMkLst>
        </pc:spChg>
        <pc:spChg chg="del mod">
          <ac:chgData name="James" userId="4163935ddb78b774" providerId="LiveId" clId="{5E87BB5C-C16E-4521-A216-91DC457C7341}" dt="2021-01-23T05:31:19.854" v="2426"/>
          <ac:spMkLst>
            <pc:docMk/>
            <pc:sldMk cId="3330386118" sldId="257"/>
            <ac:spMk id="71" creationId="{C3896A03-3945-419A-B66B-4EE266EDD152}"/>
          </ac:spMkLst>
        </pc:spChg>
        <pc:picChg chg="mod ord">
          <ac:chgData name="James" userId="4163935ddb78b774" providerId="LiveId" clId="{5E87BB5C-C16E-4521-A216-91DC457C7341}" dt="2021-01-23T05:31:27.735" v="2427" actId="26606"/>
          <ac:picMkLst>
            <pc:docMk/>
            <pc:sldMk cId="3330386118" sldId="257"/>
            <ac:picMk id="1026" creationId="{27807E39-5D3B-4B5D-8A0F-DD5F9D6E4BBD}"/>
          </ac:picMkLst>
        </pc:picChg>
      </pc:sldChg>
      <pc:sldChg chg="del">
        <pc:chgData name="James" userId="4163935ddb78b774" providerId="LiveId" clId="{5E87BB5C-C16E-4521-A216-91DC457C7341}" dt="2021-01-21T08:30:05.122" v="0" actId="47"/>
        <pc:sldMkLst>
          <pc:docMk/>
          <pc:sldMk cId="2314726659" sldId="258"/>
        </pc:sldMkLst>
      </pc:sldChg>
      <pc:sldChg chg="modSp mod">
        <pc:chgData name="James" userId="4163935ddb78b774" providerId="LiveId" clId="{5E87BB5C-C16E-4521-A216-91DC457C7341}" dt="2021-01-23T05:33:21.495" v="2491" actId="1076"/>
        <pc:sldMkLst>
          <pc:docMk/>
          <pc:sldMk cId="4007767862" sldId="259"/>
        </pc:sldMkLst>
        <pc:spChg chg="mod">
          <ac:chgData name="James" userId="4163935ddb78b774" providerId="LiveId" clId="{5E87BB5C-C16E-4521-A216-91DC457C7341}" dt="2021-01-23T05:31:59.747" v="2445" actId="14100"/>
          <ac:spMkLst>
            <pc:docMk/>
            <pc:sldMk cId="4007767862" sldId="259"/>
            <ac:spMk id="2" creationId="{85A3D47C-5570-4D18-B543-A2EB1933D7C5}"/>
          </ac:spMkLst>
        </pc:spChg>
        <pc:spChg chg="mod">
          <ac:chgData name="James" userId="4163935ddb78b774" providerId="LiveId" clId="{5E87BB5C-C16E-4521-A216-91DC457C7341}" dt="2021-01-23T05:32:23.328" v="2478" actId="1076"/>
          <ac:spMkLst>
            <pc:docMk/>
            <pc:sldMk cId="4007767862" sldId="259"/>
            <ac:spMk id="4" creationId="{79C0F662-2DD7-4895-A8B8-B6F9502BA4F8}"/>
          </ac:spMkLst>
        </pc:spChg>
        <pc:spChg chg="mod">
          <ac:chgData name="James" userId="4163935ddb78b774" providerId="LiveId" clId="{5E87BB5C-C16E-4521-A216-91DC457C7341}" dt="2021-01-23T05:33:21.495" v="2491" actId="1076"/>
          <ac:spMkLst>
            <pc:docMk/>
            <pc:sldMk cId="4007767862" sldId="259"/>
            <ac:spMk id="8" creationId="{4EB94B24-2D08-480C-95BA-A8B7511BDD08}"/>
          </ac:spMkLst>
        </pc:spChg>
        <pc:spChg chg="mod">
          <ac:chgData name="James" userId="4163935ddb78b774" providerId="LiveId" clId="{5E87BB5C-C16E-4521-A216-91DC457C7341}" dt="2021-01-23T05:33:00.819" v="2485" actId="1076"/>
          <ac:spMkLst>
            <pc:docMk/>
            <pc:sldMk cId="4007767862" sldId="259"/>
            <ac:spMk id="9" creationId="{3EC04D18-6370-44FD-80F5-25137B0E1054}"/>
          </ac:spMkLst>
        </pc:spChg>
        <pc:picChg chg="mod">
          <ac:chgData name="James" userId="4163935ddb78b774" providerId="LiveId" clId="{5E87BB5C-C16E-4521-A216-91DC457C7341}" dt="2021-01-23T05:32:35.588" v="2479" actId="14100"/>
          <ac:picMkLst>
            <pc:docMk/>
            <pc:sldMk cId="4007767862" sldId="259"/>
            <ac:picMk id="2052" creationId="{0154A297-E6C3-447C-B300-D36864866271}"/>
          </ac:picMkLst>
        </pc:picChg>
        <pc:picChg chg="mod">
          <ac:chgData name="James" userId="4163935ddb78b774" providerId="LiveId" clId="{5E87BB5C-C16E-4521-A216-91DC457C7341}" dt="2021-01-23T05:32:41.874" v="2480" actId="14100"/>
          <ac:picMkLst>
            <pc:docMk/>
            <pc:sldMk cId="4007767862" sldId="259"/>
            <ac:picMk id="2054" creationId="{565744B1-7C2C-40A0-874F-630A17700AD7}"/>
          </ac:picMkLst>
        </pc:picChg>
        <pc:picChg chg="mod">
          <ac:chgData name="James" userId="4163935ddb78b774" providerId="LiveId" clId="{5E87BB5C-C16E-4521-A216-91DC457C7341}" dt="2021-01-23T05:32:05.092" v="2472" actId="1036"/>
          <ac:picMkLst>
            <pc:docMk/>
            <pc:sldMk cId="4007767862" sldId="259"/>
            <ac:picMk id="2056" creationId="{2051D2F8-6A38-4E7B-BF31-03745D3B5D3F}"/>
          </ac:picMkLst>
        </pc:picChg>
      </pc:sldChg>
      <pc:sldChg chg="modSp mod">
        <pc:chgData name="James" userId="4163935ddb78b774" providerId="LiveId" clId="{5E87BB5C-C16E-4521-A216-91DC457C7341}" dt="2021-01-23T05:33:47.407" v="2496" actId="1076"/>
        <pc:sldMkLst>
          <pc:docMk/>
          <pc:sldMk cId="4175329355" sldId="260"/>
        </pc:sldMkLst>
        <pc:spChg chg="mod">
          <ac:chgData name="James" userId="4163935ddb78b774" providerId="LiveId" clId="{5E87BB5C-C16E-4521-A216-91DC457C7341}" dt="2021-01-23T05:33:39.533" v="2494" actId="1076"/>
          <ac:spMkLst>
            <pc:docMk/>
            <pc:sldMk cId="4175329355" sldId="260"/>
            <ac:spMk id="6" creationId="{9FC62B34-E55B-41C5-9763-294C63F08707}"/>
          </ac:spMkLst>
        </pc:spChg>
        <pc:picChg chg="mod">
          <ac:chgData name="James" userId="4163935ddb78b774" providerId="LiveId" clId="{5E87BB5C-C16E-4521-A216-91DC457C7341}" dt="2021-01-23T05:33:47.407" v="2496" actId="1076"/>
          <ac:picMkLst>
            <pc:docMk/>
            <pc:sldMk cId="4175329355" sldId="260"/>
            <ac:picMk id="3074" creationId="{5E0FE3F3-0C7D-4B72-BAD5-E35F956BF002}"/>
          </ac:picMkLst>
        </pc:picChg>
      </pc:sldChg>
      <pc:sldChg chg="del">
        <pc:chgData name="James" userId="4163935ddb78b774" providerId="LiveId" clId="{5E87BB5C-C16E-4521-A216-91DC457C7341}" dt="2021-01-21T08:30:15.977" v="1" actId="47"/>
        <pc:sldMkLst>
          <pc:docMk/>
          <pc:sldMk cId="1532141388" sldId="263"/>
        </pc:sldMkLst>
      </pc:sldChg>
      <pc:sldChg chg="del">
        <pc:chgData name="James" userId="4163935ddb78b774" providerId="LiveId" clId="{5E87BB5C-C16E-4521-A216-91DC457C7341}" dt="2021-01-21T08:30:16.396" v="2" actId="47"/>
        <pc:sldMkLst>
          <pc:docMk/>
          <pc:sldMk cId="2233485749" sldId="264"/>
        </pc:sldMkLst>
      </pc:sldChg>
      <pc:sldChg chg="addSp delSp modSp mod delAnim">
        <pc:chgData name="James" userId="4163935ddb78b774" providerId="LiveId" clId="{5E87BB5C-C16E-4521-A216-91DC457C7341}" dt="2021-01-23T05:36:32.049" v="2571" actId="1440"/>
        <pc:sldMkLst>
          <pc:docMk/>
          <pc:sldMk cId="1360862811" sldId="266"/>
        </pc:sldMkLst>
        <pc:spChg chg="add mod ord">
          <ac:chgData name="James" userId="4163935ddb78b774" providerId="LiveId" clId="{5E87BB5C-C16E-4521-A216-91DC457C7341}" dt="2021-01-23T05:34:50.105" v="2503" actId="167"/>
          <ac:spMkLst>
            <pc:docMk/>
            <pc:sldMk cId="1360862811" sldId="266"/>
            <ac:spMk id="4" creationId="{F3F2367E-256B-4C74-AEDE-7D36340CE545}"/>
          </ac:spMkLst>
        </pc:spChg>
        <pc:spChg chg="mod">
          <ac:chgData name="James" userId="4163935ddb78b774" providerId="LiveId" clId="{5E87BB5C-C16E-4521-A216-91DC457C7341}" dt="2021-01-23T05:36:21.433" v="2542" actId="1076"/>
          <ac:spMkLst>
            <pc:docMk/>
            <pc:sldMk cId="1360862811" sldId="266"/>
            <ac:spMk id="5" creationId="{6598CB66-4829-427E-8AC4-3A6926E5285B}"/>
          </ac:spMkLst>
        </pc:spChg>
        <pc:spChg chg="del">
          <ac:chgData name="James" userId="4163935ddb78b774" providerId="LiveId" clId="{5E87BB5C-C16E-4521-A216-91DC457C7341}" dt="2021-01-21T08:30:27.909" v="3" actId="478"/>
          <ac:spMkLst>
            <pc:docMk/>
            <pc:sldMk cId="1360862811" sldId="266"/>
            <ac:spMk id="8" creationId="{BF6601A5-E0DC-4BBF-9F3A-11E7FE1E6A89}"/>
          </ac:spMkLst>
        </pc:spChg>
        <pc:picChg chg="mod">
          <ac:chgData name="James" userId="4163935ddb78b774" providerId="LiveId" clId="{5E87BB5C-C16E-4521-A216-91DC457C7341}" dt="2021-01-23T05:36:32.049" v="2571" actId="1440"/>
          <ac:picMkLst>
            <pc:docMk/>
            <pc:sldMk cId="1360862811" sldId="266"/>
            <ac:picMk id="4098" creationId="{E6F6249C-0F22-4089-BCC3-FF8B6D078C14}"/>
          </ac:picMkLst>
        </pc:picChg>
      </pc:sldChg>
      <pc:sldChg chg="del">
        <pc:chgData name="James" userId="4163935ddb78b774" providerId="LiveId" clId="{5E87BB5C-C16E-4521-A216-91DC457C7341}" dt="2021-01-21T08:30:31.835" v="4" actId="47"/>
        <pc:sldMkLst>
          <pc:docMk/>
          <pc:sldMk cId="899688766" sldId="267"/>
        </pc:sldMkLst>
      </pc:sldChg>
      <pc:sldChg chg="del">
        <pc:chgData name="James" userId="4163935ddb78b774" providerId="LiveId" clId="{5E87BB5C-C16E-4521-A216-91DC457C7341}" dt="2021-01-21T08:30:32.311" v="5" actId="47"/>
        <pc:sldMkLst>
          <pc:docMk/>
          <pc:sldMk cId="2994451089" sldId="268"/>
        </pc:sldMkLst>
      </pc:sldChg>
      <pc:sldChg chg="del">
        <pc:chgData name="James" userId="4163935ddb78b774" providerId="LiveId" clId="{5E87BB5C-C16E-4521-A216-91DC457C7341}" dt="2021-01-21T08:30:32.712" v="6" actId="47"/>
        <pc:sldMkLst>
          <pc:docMk/>
          <pc:sldMk cId="3581879256" sldId="269"/>
        </pc:sldMkLst>
      </pc:sldChg>
      <pc:sldChg chg="del">
        <pc:chgData name="James" userId="4163935ddb78b774" providerId="LiveId" clId="{5E87BB5C-C16E-4521-A216-91DC457C7341}" dt="2021-01-21T08:30:33.128" v="7" actId="47"/>
        <pc:sldMkLst>
          <pc:docMk/>
          <pc:sldMk cId="2953504386" sldId="270"/>
        </pc:sldMkLst>
      </pc:sldChg>
      <pc:sldChg chg="del">
        <pc:chgData name="James" userId="4163935ddb78b774" providerId="LiveId" clId="{5E87BB5C-C16E-4521-A216-91DC457C7341}" dt="2021-01-21T08:30:33.555" v="8" actId="47"/>
        <pc:sldMkLst>
          <pc:docMk/>
          <pc:sldMk cId="1774309979" sldId="271"/>
        </pc:sldMkLst>
      </pc:sldChg>
      <pc:sldChg chg="del">
        <pc:chgData name="James" userId="4163935ddb78b774" providerId="LiveId" clId="{5E87BB5C-C16E-4521-A216-91DC457C7341}" dt="2021-01-21T08:30:33.972" v="9" actId="47"/>
        <pc:sldMkLst>
          <pc:docMk/>
          <pc:sldMk cId="2283986759" sldId="272"/>
        </pc:sldMkLst>
      </pc:sldChg>
      <pc:sldChg chg="del">
        <pc:chgData name="James" userId="4163935ddb78b774" providerId="LiveId" clId="{5E87BB5C-C16E-4521-A216-91DC457C7341}" dt="2021-01-21T08:30:34.487" v="10" actId="47"/>
        <pc:sldMkLst>
          <pc:docMk/>
          <pc:sldMk cId="3572050171" sldId="273"/>
        </pc:sldMkLst>
      </pc:sldChg>
      <pc:sldChg chg="modSp mod">
        <pc:chgData name="James" userId="4163935ddb78b774" providerId="LiveId" clId="{5E87BB5C-C16E-4521-A216-91DC457C7341}" dt="2021-01-23T05:38:39.273" v="2593" actId="1076"/>
        <pc:sldMkLst>
          <pc:docMk/>
          <pc:sldMk cId="3687929796" sldId="274"/>
        </pc:sldMkLst>
        <pc:spChg chg="mod">
          <ac:chgData name="James" userId="4163935ddb78b774" providerId="LiveId" clId="{5E87BB5C-C16E-4521-A216-91DC457C7341}" dt="2021-01-23T05:38:25.364" v="2589" actId="14100"/>
          <ac:spMkLst>
            <pc:docMk/>
            <pc:sldMk cId="3687929796" sldId="274"/>
            <ac:spMk id="2" creationId="{85A3D47C-5570-4D18-B543-A2EB1933D7C5}"/>
          </ac:spMkLst>
        </pc:spChg>
        <pc:spChg chg="mod">
          <ac:chgData name="James" userId="4163935ddb78b774" providerId="LiveId" clId="{5E87BB5C-C16E-4521-A216-91DC457C7341}" dt="2021-01-23T05:38:39.273" v="2593" actId="1076"/>
          <ac:spMkLst>
            <pc:docMk/>
            <pc:sldMk cId="3687929796" sldId="274"/>
            <ac:spMk id="4" creationId="{79C0F662-2DD7-4895-A8B8-B6F9502BA4F8}"/>
          </ac:spMkLst>
        </pc:spChg>
      </pc:sldChg>
      <pc:sldChg chg="del">
        <pc:chgData name="James" userId="4163935ddb78b774" providerId="LiveId" clId="{5E87BB5C-C16E-4521-A216-91DC457C7341}" dt="2021-01-21T08:30:38.583" v="11" actId="47"/>
        <pc:sldMkLst>
          <pc:docMk/>
          <pc:sldMk cId="1315379812" sldId="275"/>
        </pc:sldMkLst>
      </pc:sldChg>
      <pc:sldChg chg="del">
        <pc:chgData name="James" userId="4163935ddb78b774" providerId="LiveId" clId="{5E87BB5C-C16E-4521-A216-91DC457C7341}" dt="2021-01-21T08:30:39.297" v="12" actId="47"/>
        <pc:sldMkLst>
          <pc:docMk/>
          <pc:sldMk cId="3546514695" sldId="276"/>
        </pc:sldMkLst>
      </pc:sldChg>
      <pc:sldChg chg="del">
        <pc:chgData name="James" userId="4163935ddb78b774" providerId="LiveId" clId="{5E87BB5C-C16E-4521-A216-91DC457C7341}" dt="2021-01-21T08:30:39.953" v="13" actId="47"/>
        <pc:sldMkLst>
          <pc:docMk/>
          <pc:sldMk cId="347246953" sldId="277"/>
        </pc:sldMkLst>
      </pc:sldChg>
      <pc:sldChg chg="del">
        <pc:chgData name="James" userId="4163935ddb78b774" providerId="LiveId" clId="{5E87BB5C-C16E-4521-A216-91DC457C7341}" dt="2021-01-21T08:30:40.647" v="14" actId="47"/>
        <pc:sldMkLst>
          <pc:docMk/>
          <pc:sldMk cId="3956044317" sldId="278"/>
        </pc:sldMkLst>
      </pc:sldChg>
      <pc:sldChg chg="del">
        <pc:chgData name="James" userId="4163935ddb78b774" providerId="LiveId" clId="{5E87BB5C-C16E-4521-A216-91DC457C7341}" dt="2021-01-21T08:30:45.226" v="16" actId="47"/>
        <pc:sldMkLst>
          <pc:docMk/>
          <pc:sldMk cId="2914876232" sldId="280"/>
        </pc:sldMkLst>
      </pc:sldChg>
      <pc:sldChg chg="del">
        <pc:chgData name="James" userId="4163935ddb78b774" providerId="LiveId" clId="{5E87BB5C-C16E-4521-A216-91DC457C7341}" dt="2021-01-21T08:30:45.597" v="17" actId="47"/>
        <pc:sldMkLst>
          <pc:docMk/>
          <pc:sldMk cId="2915019637" sldId="281"/>
        </pc:sldMkLst>
      </pc:sldChg>
      <pc:sldChg chg="del">
        <pc:chgData name="James" userId="4163935ddb78b774" providerId="LiveId" clId="{5E87BB5C-C16E-4521-A216-91DC457C7341}" dt="2021-01-21T08:30:46.488" v="19" actId="47"/>
        <pc:sldMkLst>
          <pc:docMk/>
          <pc:sldMk cId="823753144" sldId="282"/>
        </pc:sldMkLst>
      </pc:sldChg>
      <pc:sldChg chg="del">
        <pc:chgData name="James" userId="4163935ddb78b774" providerId="LiveId" clId="{5E87BB5C-C16E-4521-A216-91DC457C7341}" dt="2021-01-21T08:30:46.986" v="20" actId="47"/>
        <pc:sldMkLst>
          <pc:docMk/>
          <pc:sldMk cId="1286749956" sldId="283"/>
        </pc:sldMkLst>
      </pc:sldChg>
      <pc:sldChg chg="del">
        <pc:chgData name="James" userId="4163935ddb78b774" providerId="LiveId" clId="{5E87BB5C-C16E-4521-A216-91DC457C7341}" dt="2021-01-21T08:30:47.459" v="21" actId="47"/>
        <pc:sldMkLst>
          <pc:docMk/>
          <pc:sldMk cId="1901209494" sldId="284"/>
        </pc:sldMkLst>
      </pc:sldChg>
      <pc:sldChg chg="del">
        <pc:chgData name="James" userId="4163935ddb78b774" providerId="LiveId" clId="{5E87BB5C-C16E-4521-A216-91DC457C7341}" dt="2021-01-21T08:30:41.185" v="15" actId="47"/>
        <pc:sldMkLst>
          <pc:docMk/>
          <pc:sldMk cId="1929600574" sldId="285"/>
        </pc:sldMkLst>
      </pc:sldChg>
      <pc:sldChg chg="del">
        <pc:chgData name="James" userId="4163935ddb78b774" providerId="LiveId" clId="{5E87BB5C-C16E-4521-A216-91DC457C7341}" dt="2021-01-21T08:30:46.034" v="18" actId="47"/>
        <pc:sldMkLst>
          <pc:docMk/>
          <pc:sldMk cId="2602090971" sldId="286"/>
        </pc:sldMkLst>
      </pc:sldChg>
      <pc:sldChg chg="del">
        <pc:chgData name="James" userId="4163935ddb78b774" providerId="LiveId" clId="{5E87BB5C-C16E-4521-A216-91DC457C7341}" dt="2021-01-21T10:21:35.186" v="2152" actId="47"/>
        <pc:sldMkLst>
          <pc:docMk/>
          <pc:sldMk cId="2363002735" sldId="287"/>
        </pc:sldMkLst>
      </pc:sldChg>
      <pc:sldChg chg="addSp delSp modSp new mod setBg delDesignElem">
        <pc:chgData name="James" userId="4163935ddb78b774" providerId="LiveId" clId="{5E87BB5C-C16E-4521-A216-91DC457C7341}" dt="2021-01-23T06:00:50.815" v="3062" actId="1037"/>
        <pc:sldMkLst>
          <pc:docMk/>
          <pc:sldMk cId="1076870257" sldId="288"/>
        </pc:sldMkLst>
        <pc:spChg chg="add mod">
          <ac:chgData name="James" userId="4163935ddb78b774" providerId="LiveId" clId="{5E87BB5C-C16E-4521-A216-91DC457C7341}" dt="2021-01-23T05:38:14.925" v="2587" actId="1076"/>
          <ac:spMkLst>
            <pc:docMk/>
            <pc:sldMk cId="1076870257" sldId="288"/>
            <ac:spMk id="5" creationId="{619072A2-2126-4FEC-AA86-DC93CFBC26AA}"/>
          </ac:spMkLst>
        </pc:spChg>
        <pc:spChg chg="add del mod">
          <ac:chgData name="James" userId="4163935ddb78b774" providerId="LiveId" clId="{5E87BB5C-C16E-4521-A216-91DC457C7341}" dt="2021-01-23T05:31:19.854" v="2426"/>
          <ac:spMkLst>
            <pc:docMk/>
            <pc:sldMk cId="1076870257" sldId="288"/>
            <ac:spMk id="71" creationId="{42A4FC2C-047E-45A5-965D-8E1E3BF09BC6}"/>
          </ac:spMkLst>
        </pc:spChg>
        <pc:picChg chg="add mod">
          <ac:chgData name="James" userId="4163935ddb78b774" providerId="LiveId" clId="{5E87BB5C-C16E-4521-A216-91DC457C7341}" dt="2021-01-23T06:00:50.815" v="3062" actId="1037"/>
          <ac:picMkLst>
            <pc:docMk/>
            <pc:sldMk cId="1076870257" sldId="288"/>
            <ac:picMk id="1026" creationId="{0DEDCFA0-B9AC-48DB-AB02-E37A71C6A1AF}"/>
          </ac:picMkLst>
        </pc:picChg>
      </pc:sldChg>
      <pc:sldChg chg="addSp delSp modSp add mod">
        <pc:chgData name="James" userId="4163935ddb78b774" providerId="LiveId" clId="{5E87BB5C-C16E-4521-A216-91DC457C7341}" dt="2021-01-23T05:39:20.269" v="2620" actId="1076"/>
        <pc:sldMkLst>
          <pc:docMk/>
          <pc:sldMk cId="3932237066" sldId="289"/>
        </pc:sldMkLst>
        <pc:spChg chg="mod">
          <ac:chgData name="James" userId="4163935ddb78b774" providerId="LiveId" clId="{5E87BB5C-C16E-4521-A216-91DC457C7341}" dt="2021-01-23T05:38:48.411" v="2595" actId="14100"/>
          <ac:spMkLst>
            <pc:docMk/>
            <pc:sldMk cId="3932237066" sldId="289"/>
            <ac:spMk id="2" creationId="{85A3D47C-5570-4D18-B543-A2EB1933D7C5}"/>
          </ac:spMkLst>
        </pc:spChg>
        <pc:spChg chg="mod">
          <ac:chgData name="James" userId="4163935ddb78b774" providerId="LiveId" clId="{5E87BB5C-C16E-4521-A216-91DC457C7341}" dt="2021-01-23T05:39:04.870" v="2615" actId="1035"/>
          <ac:spMkLst>
            <pc:docMk/>
            <pc:sldMk cId="3932237066" sldId="289"/>
            <ac:spMk id="4" creationId="{79C0F662-2DD7-4895-A8B8-B6F9502BA4F8}"/>
          </ac:spMkLst>
        </pc:spChg>
        <pc:spChg chg="add del mod">
          <ac:chgData name="James" userId="4163935ddb78b774" providerId="LiveId" clId="{5E87BB5C-C16E-4521-A216-91DC457C7341}" dt="2021-01-21T08:42:45.924" v="241" actId="478"/>
          <ac:spMkLst>
            <pc:docMk/>
            <pc:sldMk cId="3932237066" sldId="289"/>
            <ac:spMk id="5" creationId="{440D644E-B580-46DF-85D0-F7A407BC0B96}"/>
          </ac:spMkLst>
        </pc:spChg>
        <pc:spChg chg="add mod">
          <ac:chgData name="James" userId="4163935ddb78b774" providerId="LiveId" clId="{5E87BB5C-C16E-4521-A216-91DC457C7341}" dt="2021-01-23T05:39:20.269" v="2620" actId="1076"/>
          <ac:spMkLst>
            <pc:docMk/>
            <pc:sldMk cId="3932237066" sldId="289"/>
            <ac:spMk id="6" creationId="{FE8F544A-72AF-425D-B594-DE9F46A38D40}"/>
          </ac:spMkLst>
        </pc:spChg>
      </pc:sldChg>
      <pc:sldChg chg="modSp add mod">
        <pc:chgData name="James" userId="4163935ddb78b774" providerId="LiveId" clId="{5E87BB5C-C16E-4521-A216-91DC457C7341}" dt="2021-01-23T05:40:09.045" v="2632" actId="1076"/>
        <pc:sldMkLst>
          <pc:docMk/>
          <pc:sldMk cId="1453055910" sldId="290"/>
        </pc:sldMkLst>
        <pc:spChg chg="mod">
          <ac:chgData name="James" userId="4163935ddb78b774" providerId="LiveId" clId="{5E87BB5C-C16E-4521-A216-91DC457C7341}" dt="2021-01-23T05:39:33.547" v="2622" actId="14100"/>
          <ac:spMkLst>
            <pc:docMk/>
            <pc:sldMk cId="1453055910" sldId="290"/>
            <ac:spMk id="2" creationId="{85A3D47C-5570-4D18-B543-A2EB1933D7C5}"/>
          </ac:spMkLst>
        </pc:spChg>
        <pc:spChg chg="mod">
          <ac:chgData name="James" userId="4163935ddb78b774" providerId="LiveId" clId="{5E87BB5C-C16E-4521-A216-91DC457C7341}" dt="2021-01-23T05:39:48.905" v="2627" actId="1076"/>
          <ac:spMkLst>
            <pc:docMk/>
            <pc:sldMk cId="1453055910" sldId="290"/>
            <ac:spMk id="4" creationId="{79C0F662-2DD7-4895-A8B8-B6F9502BA4F8}"/>
          </ac:spMkLst>
        </pc:spChg>
        <pc:spChg chg="mod">
          <ac:chgData name="James" userId="4163935ddb78b774" providerId="LiveId" clId="{5E87BB5C-C16E-4521-A216-91DC457C7341}" dt="2021-01-23T05:40:09.045" v="2632" actId="1076"/>
          <ac:spMkLst>
            <pc:docMk/>
            <pc:sldMk cId="1453055910" sldId="290"/>
            <ac:spMk id="6" creationId="{FE8F544A-72AF-425D-B594-DE9F46A38D40}"/>
          </ac:spMkLst>
        </pc:spChg>
      </pc:sldChg>
      <pc:sldChg chg="addSp delSp modSp new del mod ord setBg delAnim modAnim setClrOvrMap delDesignElem">
        <pc:chgData name="James" userId="4163935ddb78b774" providerId="LiveId" clId="{5E87BB5C-C16E-4521-A216-91DC457C7341}" dt="2021-01-23T05:43:13.817" v="2679" actId="47"/>
        <pc:sldMkLst>
          <pc:docMk/>
          <pc:sldMk cId="779180210" sldId="291"/>
        </pc:sldMkLst>
        <pc:spChg chg="add mod">
          <ac:chgData name="James" userId="4163935ddb78b774" providerId="LiveId" clId="{5E87BB5C-C16E-4521-A216-91DC457C7341}" dt="2021-01-23T05:31:19.854" v="2426"/>
          <ac:spMkLst>
            <pc:docMk/>
            <pc:sldMk cId="779180210" sldId="291"/>
            <ac:spMk id="12" creationId="{1ABBB166-0F41-424B-90D9-D770479AE1DB}"/>
          </ac:spMkLst>
        </pc:spChg>
        <pc:spChg chg="add del mod">
          <ac:chgData name="James" userId="4163935ddb78b774" providerId="LiveId" clId="{5E87BB5C-C16E-4521-A216-91DC457C7341}" dt="2021-01-21T09:09:30.877" v="565" actId="478"/>
          <ac:spMkLst>
            <pc:docMk/>
            <pc:sldMk cId="779180210" sldId="291"/>
            <ac:spMk id="24" creationId="{C2C8DFE3-DEE5-4F10-AA7B-1EB2A9480DAC}"/>
          </ac:spMkLst>
        </pc:spChg>
        <pc:spChg chg="add mod">
          <ac:chgData name="James" userId="4163935ddb78b774" providerId="LiveId" clId="{5E87BB5C-C16E-4521-A216-91DC457C7341}" dt="2021-01-23T05:31:19.854" v="2426"/>
          <ac:spMkLst>
            <pc:docMk/>
            <pc:sldMk cId="779180210" sldId="291"/>
            <ac:spMk id="25" creationId="{89490BFA-0B95-4BE1-A3D2-EA372EB16D62}"/>
          </ac:spMkLst>
        </pc:spChg>
        <pc:spChg chg="add del">
          <ac:chgData name="James" userId="4163935ddb78b774" providerId="LiveId" clId="{5E87BB5C-C16E-4521-A216-91DC457C7341}" dt="2021-01-21T08:48:26.408" v="386" actId="26606"/>
          <ac:spMkLst>
            <pc:docMk/>
            <pc:sldMk cId="779180210" sldId="291"/>
            <ac:spMk id="135" creationId="{0671A8AE-40A1-4631-A6B8-581AFF065482}"/>
          </ac:spMkLst>
        </pc:spChg>
        <pc:spChg chg="add del">
          <ac:chgData name="James" userId="4163935ddb78b774" providerId="LiveId" clId="{5E87BB5C-C16E-4521-A216-91DC457C7341}" dt="2021-01-21T08:48:26.408" v="386" actId="26606"/>
          <ac:spMkLst>
            <pc:docMk/>
            <pc:sldMk cId="779180210" sldId="291"/>
            <ac:spMk id="137" creationId="{AB58EF07-17C2-48CF-ABB0-EEF1F17CB8F0}"/>
          </ac:spMkLst>
        </pc:spChg>
        <pc:spChg chg="add del">
          <ac:chgData name="James" userId="4163935ddb78b774" providerId="LiveId" clId="{5E87BB5C-C16E-4521-A216-91DC457C7341}" dt="2021-01-21T08:48:26.408" v="386" actId="26606"/>
          <ac:spMkLst>
            <pc:docMk/>
            <pc:sldMk cId="779180210" sldId="291"/>
            <ac:spMk id="139" creationId="{AF2F604E-43BE-4DC3-B983-E071523364F8}"/>
          </ac:spMkLst>
        </pc:spChg>
        <pc:spChg chg="add del">
          <ac:chgData name="James" userId="4163935ddb78b774" providerId="LiveId" clId="{5E87BB5C-C16E-4521-A216-91DC457C7341}" dt="2021-01-21T08:48:26.408" v="386" actId="26606"/>
          <ac:spMkLst>
            <pc:docMk/>
            <pc:sldMk cId="779180210" sldId="291"/>
            <ac:spMk id="141" creationId="{08C9B587-E65E-4B52-B37C-ABEBB6E87928}"/>
          </ac:spMkLst>
        </pc:spChg>
        <pc:spChg chg="add del">
          <ac:chgData name="James" userId="4163935ddb78b774" providerId="LiveId" clId="{5E87BB5C-C16E-4521-A216-91DC457C7341}" dt="2021-01-21T08:48:41.034" v="388" actId="26606"/>
          <ac:spMkLst>
            <pc:docMk/>
            <pc:sldMk cId="779180210" sldId="291"/>
            <ac:spMk id="2052" creationId="{C6B158B5-50B5-4927-A367-7C9F3AFE5DCB}"/>
          </ac:spMkLst>
        </pc:spChg>
        <pc:spChg chg="add del">
          <ac:chgData name="James" userId="4163935ddb78b774" providerId="LiveId" clId="{5E87BB5C-C16E-4521-A216-91DC457C7341}" dt="2021-01-21T08:48:41.034" v="388" actId="26606"/>
          <ac:spMkLst>
            <pc:docMk/>
            <pc:sldMk cId="779180210" sldId="291"/>
            <ac:spMk id="2053" creationId="{B01367A3-F670-4BD9-9972-F7E97FC227ED}"/>
          </ac:spMkLst>
        </pc:spChg>
        <pc:spChg chg="add del">
          <ac:chgData name="James" userId="4163935ddb78b774" providerId="LiveId" clId="{5E87BB5C-C16E-4521-A216-91DC457C7341}" dt="2021-01-21T08:48:41.034" v="388" actId="26606"/>
          <ac:spMkLst>
            <pc:docMk/>
            <pc:sldMk cId="779180210" sldId="291"/>
            <ac:spMk id="2054" creationId="{38C3DB02-606C-40EC-8381-7A29A1ADFAE7}"/>
          </ac:spMkLst>
        </pc:spChg>
        <pc:spChg chg="add del mod">
          <ac:chgData name="James" userId="4163935ddb78b774" providerId="LiveId" clId="{5E87BB5C-C16E-4521-A216-91DC457C7341}" dt="2021-01-23T05:31:19.854" v="2426"/>
          <ac:spMkLst>
            <pc:docMk/>
            <pc:sldMk cId="779180210" sldId="291"/>
            <ac:spMk id="2056" creationId="{5A59F003-E00A-43F9-91DC-CC54E3B87466}"/>
          </ac:spMkLst>
        </pc:spChg>
        <pc:spChg chg="add del mod">
          <ac:chgData name="James" userId="4163935ddb78b774" providerId="LiveId" clId="{5E87BB5C-C16E-4521-A216-91DC457C7341}" dt="2021-01-23T05:31:19.854" v="2426"/>
          <ac:spMkLst>
            <pc:docMk/>
            <pc:sldMk cId="779180210" sldId="291"/>
            <ac:spMk id="2057" creationId="{D74A4382-E3AD-430A-9A1F-DFA3E0E77A7D}"/>
          </ac:spMkLst>
        </pc:spChg>
        <pc:spChg chg="add del mod">
          <ac:chgData name="James" userId="4163935ddb78b774" providerId="LiveId" clId="{5E87BB5C-C16E-4521-A216-91DC457C7341}" dt="2021-01-23T05:31:19.854" v="2426"/>
          <ac:spMkLst>
            <pc:docMk/>
            <pc:sldMk cId="779180210" sldId="291"/>
            <ac:spMk id="2058" creationId="{79F40191-0F44-4FD1-82CC-ACB507C14BE6}"/>
          </ac:spMkLst>
        </pc:spChg>
        <pc:grpChg chg="add del">
          <ac:chgData name="James" userId="4163935ddb78b774" providerId="LiveId" clId="{5E87BB5C-C16E-4521-A216-91DC457C7341}" dt="2021-01-21T08:48:41.044" v="389" actId="26606"/>
          <ac:grpSpMkLst>
            <pc:docMk/>
            <pc:sldMk cId="779180210" sldId="291"/>
            <ac:grpSpMk id="71" creationId="{63737881-458F-40AD-B72B-B57D267DC423}"/>
          </ac:grpSpMkLst>
        </pc:grpChg>
        <pc:picChg chg="add mod ord">
          <ac:chgData name="James" userId="4163935ddb78b774" providerId="LiveId" clId="{5E87BB5C-C16E-4521-A216-91DC457C7341}" dt="2021-01-23T05:31:19.854" v="2426"/>
          <ac:picMkLst>
            <pc:docMk/>
            <pc:sldMk cId="779180210" sldId="291"/>
            <ac:picMk id="2050" creationId="{5A148EEA-F41E-4229-907C-0547DB69F769}"/>
          </ac:picMkLst>
        </pc:picChg>
      </pc:sldChg>
      <pc:sldChg chg="delSp modSp add mod ord">
        <pc:chgData name="James" userId="4163935ddb78b774" providerId="LiveId" clId="{5E87BB5C-C16E-4521-A216-91DC457C7341}" dt="2021-01-23T05:43:52.266" v="2689"/>
        <pc:sldMkLst>
          <pc:docMk/>
          <pc:sldMk cId="3201884332" sldId="292"/>
        </pc:sldMkLst>
        <pc:spChg chg="mod">
          <ac:chgData name="James" userId="4163935ddb78b774" providerId="LiveId" clId="{5E87BB5C-C16E-4521-A216-91DC457C7341}" dt="2021-01-23T05:43:22.170" v="2681" actId="14100"/>
          <ac:spMkLst>
            <pc:docMk/>
            <pc:sldMk cId="3201884332" sldId="292"/>
            <ac:spMk id="2" creationId="{85A3D47C-5570-4D18-B543-A2EB1933D7C5}"/>
          </ac:spMkLst>
        </pc:spChg>
        <pc:spChg chg="del">
          <ac:chgData name="James" userId="4163935ddb78b774" providerId="LiveId" clId="{5E87BB5C-C16E-4521-A216-91DC457C7341}" dt="2021-01-21T08:56:23.368" v="401" actId="478"/>
          <ac:spMkLst>
            <pc:docMk/>
            <pc:sldMk cId="3201884332" sldId="292"/>
            <ac:spMk id="4" creationId="{79C0F662-2DD7-4895-A8B8-B6F9502BA4F8}"/>
          </ac:spMkLst>
        </pc:spChg>
        <pc:spChg chg="mod">
          <ac:chgData name="James" userId="4163935ddb78b774" providerId="LiveId" clId="{5E87BB5C-C16E-4521-A216-91DC457C7341}" dt="2021-01-23T05:43:40.419" v="2686" actId="1076"/>
          <ac:spMkLst>
            <pc:docMk/>
            <pc:sldMk cId="3201884332" sldId="292"/>
            <ac:spMk id="6" creationId="{FE8F544A-72AF-425D-B594-DE9F46A38D40}"/>
          </ac:spMkLst>
        </pc:spChg>
      </pc:sldChg>
      <pc:sldChg chg="addSp delSp modSp add del mod ord delAnim modAnim delDesignElem">
        <pc:chgData name="James" userId="4163935ddb78b774" providerId="LiveId" clId="{5E87BB5C-C16E-4521-A216-91DC457C7341}" dt="2021-01-23T05:44:48.479" v="2699" actId="47"/>
        <pc:sldMkLst>
          <pc:docMk/>
          <pc:sldMk cId="120651749" sldId="293"/>
        </pc:sldMkLst>
        <pc:spChg chg="add del mod">
          <ac:chgData name="James" userId="4163935ddb78b774" providerId="LiveId" clId="{5E87BB5C-C16E-4521-A216-91DC457C7341}" dt="2021-01-21T09:09:14.092" v="561" actId="478"/>
          <ac:spMkLst>
            <pc:docMk/>
            <pc:sldMk cId="120651749" sldId="293"/>
            <ac:spMk id="9" creationId="{CDC9A33B-C609-44DA-8755-78F031EDECC2}"/>
          </ac:spMkLst>
        </pc:spChg>
        <pc:spChg chg="add mod">
          <ac:chgData name="James" userId="4163935ddb78b774" providerId="LiveId" clId="{5E87BB5C-C16E-4521-A216-91DC457C7341}" dt="2021-01-23T05:44:01.204" v="2690" actId="14100"/>
          <ac:spMkLst>
            <pc:docMk/>
            <pc:sldMk cId="120651749" sldId="293"/>
            <ac:spMk id="10" creationId="{AC2D6D3C-8D54-41A6-A6BD-5BA312937609}"/>
          </ac:spMkLst>
        </pc:spChg>
        <pc:spChg chg="mod">
          <ac:chgData name="James" userId="4163935ddb78b774" providerId="LiveId" clId="{5E87BB5C-C16E-4521-A216-91DC457C7341}" dt="2021-01-23T05:31:19.854" v="2426"/>
          <ac:spMkLst>
            <pc:docMk/>
            <pc:sldMk cId="120651749" sldId="293"/>
            <ac:spMk id="12" creationId="{1ABBB166-0F41-424B-90D9-D770479AE1DB}"/>
          </ac:spMkLst>
        </pc:spChg>
        <pc:spChg chg="mod">
          <ac:chgData name="James" userId="4163935ddb78b774" providerId="LiveId" clId="{5E87BB5C-C16E-4521-A216-91DC457C7341}" dt="2021-01-23T05:31:19.854" v="2426"/>
          <ac:spMkLst>
            <pc:docMk/>
            <pc:sldMk cId="120651749" sldId="293"/>
            <ac:spMk id="24" creationId="{C2C8DFE3-DEE5-4F10-AA7B-1EB2A9480DAC}"/>
          </ac:spMkLst>
        </pc:spChg>
        <pc:spChg chg="del mod">
          <ac:chgData name="James" userId="4163935ddb78b774" providerId="LiveId" clId="{5E87BB5C-C16E-4521-A216-91DC457C7341}" dt="2021-01-23T05:31:19.854" v="2426"/>
          <ac:spMkLst>
            <pc:docMk/>
            <pc:sldMk cId="120651749" sldId="293"/>
            <ac:spMk id="2056" creationId="{5A59F003-E00A-43F9-91DC-CC54E3B87466}"/>
          </ac:spMkLst>
        </pc:spChg>
        <pc:spChg chg="del mod">
          <ac:chgData name="James" userId="4163935ddb78b774" providerId="LiveId" clId="{5E87BB5C-C16E-4521-A216-91DC457C7341}" dt="2021-01-23T05:31:19.854" v="2426"/>
          <ac:spMkLst>
            <pc:docMk/>
            <pc:sldMk cId="120651749" sldId="293"/>
            <ac:spMk id="2057" creationId="{D74A4382-E3AD-430A-9A1F-DFA3E0E77A7D}"/>
          </ac:spMkLst>
        </pc:spChg>
        <pc:spChg chg="del mod">
          <ac:chgData name="James" userId="4163935ddb78b774" providerId="LiveId" clId="{5E87BB5C-C16E-4521-A216-91DC457C7341}" dt="2021-01-23T05:31:19.854" v="2426"/>
          <ac:spMkLst>
            <pc:docMk/>
            <pc:sldMk cId="120651749" sldId="293"/>
            <ac:spMk id="2058" creationId="{79F40191-0F44-4FD1-82CC-ACB507C14BE6}"/>
          </ac:spMkLst>
        </pc:spChg>
        <pc:picChg chg="mod">
          <ac:chgData name="James" userId="4163935ddb78b774" providerId="LiveId" clId="{5E87BB5C-C16E-4521-A216-91DC457C7341}" dt="2021-01-23T05:31:19.854" v="2426"/>
          <ac:picMkLst>
            <pc:docMk/>
            <pc:sldMk cId="120651749" sldId="293"/>
            <ac:picMk id="2050" creationId="{5A148EEA-F41E-4229-907C-0547DB69F769}"/>
          </ac:picMkLst>
        </pc:picChg>
      </pc:sldChg>
      <pc:sldChg chg="modSp add mod ord">
        <pc:chgData name="James" userId="4163935ddb78b774" providerId="LiveId" clId="{5E87BB5C-C16E-4521-A216-91DC457C7341}" dt="2021-01-23T05:46:17.360" v="2729"/>
        <pc:sldMkLst>
          <pc:docMk/>
          <pc:sldMk cId="2125934967" sldId="294"/>
        </pc:sldMkLst>
        <pc:spChg chg="mod">
          <ac:chgData name="James" userId="4163935ddb78b774" providerId="LiveId" clId="{5E87BB5C-C16E-4521-A216-91DC457C7341}" dt="2021-01-23T05:44:57.994" v="2701" actId="14100"/>
          <ac:spMkLst>
            <pc:docMk/>
            <pc:sldMk cId="2125934967" sldId="294"/>
            <ac:spMk id="2" creationId="{85A3D47C-5570-4D18-B543-A2EB1933D7C5}"/>
          </ac:spMkLst>
        </pc:spChg>
        <pc:spChg chg="mod">
          <ac:chgData name="James" userId="4163935ddb78b774" providerId="LiveId" clId="{5E87BB5C-C16E-4521-A216-91DC457C7341}" dt="2021-01-23T05:45:08.521" v="2718" actId="1035"/>
          <ac:spMkLst>
            <pc:docMk/>
            <pc:sldMk cId="2125934967" sldId="294"/>
            <ac:spMk id="6" creationId="{FE8F544A-72AF-425D-B594-DE9F46A38D40}"/>
          </ac:spMkLst>
        </pc:spChg>
      </pc:sldChg>
      <pc:sldChg chg="modSp add mod">
        <pc:chgData name="James" userId="4163935ddb78b774" providerId="LiveId" clId="{5E87BB5C-C16E-4521-A216-91DC457C7341}" dt="2021-01-23T05:45:52.461" v="2725" actId="20577"/>
        <pc:sldMkLst>
          <pc:docMk/>
          <pc:sldMk cId="839807846" sldId="295"/>
        </pc:sldMkLst>
        <pc:spChg chg="mod">
          <ac:chgData name="James" userId="4163935ddb78b774" providerId="LiveId" clId="{5E87BB5C-C16E-4521-A216-91DC457C7341}" dt="2021-01-23T05:45:18.617" v="2720" actId="14100"/>
          <ac:spMkLst>
            <pc:docMk/>
            <pc:sldMk cId="839807846" sldId="295"/>
            <ac:spMk id="2" creationId="{85A3D47C-5570-4D18-B543-A2EB1933D7C5}"/>
          </ac:spMkLst>
        </pc:spChg>
        <pc:spChg chg="mod">
          <ac:chgData name="James" userId="4163935ddb78b774" providerId="LiveId" clId="{5E87BB5C-C16E-4521-A216-91DC457C7341}" dt="2021-01-23T05:45:52.461" v="2725" actId="20577"/>
          <ac:spMkLst>
            <pc:docMk/>
            <pc:sldMk cId="839807846" sldId="295"/>
            <ac:spMk id="6" creationId="{FE8F544A-72AF-425D-B594-DE9F46A38D40}"/>
          </ac:spMkLst>
        </pc:spChg>
      </pc:sldChg>
      <pc:sldChg chg="addSp delSp modSp add del mod ord modAnim delDesignElem">
        <pc:chgData name="James" userId="4163935ddb78b774" providerId="LiveId" clId="{5E87BB5C-C16E-4521-A216-91DC457C7341}" dt="2021-01-23T05:48:18.959" v="2753" actId="47"/>
        <pc:sldMkLst>
          <pc:docMk/>
          <pc:sldMk cId="3044732181" sldId="296"/>
        </pc:sldMkLst>
        <pc:spChg chg="mod">
          <ac:chgData name="James" userId="4163935ddb78b774" providerId="LiveId" clId="{5E87BB5C-C16E-4521-A216-91DC457C7341}" dt="2021-01-23T05:31:19.854" v="2426"/>
          <ac:spMkLst>
            <pc:docMk/>
            <pc:sldMk cId="3044732181" sldId="296"/>
            <ac:spMk id="9" creationId="{CDC9A33B-C609-44DA-8755-78F031EDECC2}"/>
          </ac:spMkLst>
        </pc:spChg>
        <pc:spChg chg="add mod">
          <ac:chgData name="James" userId="4163935ddb78b774" providerId="LiveId" clId="{5E87BB5C-C16E-4521-A216-91DC457C7341}" dt="2021-01-23T05:46:39.900" v="2732" actId="14100"/>
          <ac:spMkLst>
            <pc:docMk/>
            <pc:sldMk cId="3044732181" sldId="296"/>
            <ac:spMk id="10" creationId="{CF802F68-CD16-4A49-BE30-91569726928A}"/>
          </ac:spMkLst>
        </pc:spChg>
        <pc:spChg chg="mod">
          <ac:chgData name="James" userId="4163935ddb78b774" providerId="LiveId" clId="{5E87BB5C-C16E-4521-A216-91DC457C7341}" dt="2021-01-23T05:31:19.854" v="2426"/>
          <ac:spMkLst>
            <pc:docMk/>
            <pc:sldMk cId="3044732181" sldId="296"/>
            <ac:spMk id="12" creationId="{1ABBB166-0F41-424B-90D9-D770479AE1DB}"/>
          </ac:spMkLst>
        </pc:spChg>
        <pc:spChg chg="add mod">
          <ac:chgData name="James" userId="4163935ddb78b774" providerId="LiveId" clId="{5E87BB5C-C16E-4521-A216-91DC457C7341}" dt="2021-01-23T05:47:39.462" v="2746" actId="14100"/>
          <ac:spMkLst>
            <pc:docMk/>
            <pc:sldMk cId="3044732181" sldId="296"/>
            <ac:spMk id="13" creationId="{5CA9800E-E3BF-4BD2-85C1-8C8DC430F5CC}"/>
          </ac:spMkLst>
        </pc:spChg>
        <pc:spChg chg="mod">
          <ac:chgData name="James" userId="4163935ddb78b774" providerId="LiveId" clId="{5E87BB5C-C16E-4521-A216-91DC457C7341}" dt="2021-01-23T05:31:19.854" v="2426"/>
          <ac:spMkLst>
            <pc:docMk/>
            <pc:sldMk cId="3044732181" sldId="296"/>
            <ac:spMk id="24" creationId="{C2C8DFE3-DEE5-4F10-AA7B-1EB2A9480DAC}"/>
          </ac:spMkLst>
        </pc:spChg>
        <pc:spChg chg="del mod">
          <ac:chgData name="James" userId="4163935ddb78b774" providerId="LiveId" clId="{5E87BB5C-C16E-4521-A216-91DC457C7341}" dt="2021-01-23T05:31:19.854" v="2426"/>
          <ac:spMkLst>
            <pc:docMk/>
            <pc:sldMk cId="3044732181" sldId="296"/>
            <ac:spMk id="2056" creationId="{5A59F003-E00A-43F9-91DC-CC54E3B87466}"/>
          </ac:spMkLst>
        </pc:spChg>
        <pc:spChg chg="del mod">
          <ac:chgData name="James" userId="4163935ddb78b774" providerId="LiveId" clId="{5E87BB5C-C16E-4521-A216-91DC457C7341}" dt="2021-01-23T05:31:19.854" v="2426"/>
          <ac:spMkLst>
            <pc:docMk/>
            <pc:sldMk cId="3044732181" sldId="296"/>
            <ac:spMk id="2057" creationId="{D74A4382-E3AD-430A-9A1F-DFA3E0E77A7D}"/>
          </ac:spMkLst>
        </pc:spChg>
        <pc:spChg chg="del mod">
          <ac:chgData name="James" userId="4163935ddb78b774" providerId="LiveId" clId="{5E87BB5C-C16E-4521-A216-91DC457C7341}" dt="2021-01-23T05:31:19.854" v="2426"/>
          <ac:spMkLst>
            <pc:docMk/>
            <pc:sldMk cId="3044732181" sldId="296"/>
            <ac:spMk id="2058" creationId="{79F40191-0F44-4FD1-82CC-ACB507C14BE6}"/>
          </ac:spMkLst>
        </pc:spChg>
        <pc:picChg chg="mod">
          <ac:chgData name="James" userId="4163935ddb78b774" providerId="LiveId" clId="{5E87BB5C-C16E-4521-A216-91DC457C7341}" dt="2021-01-23T05:31:19.854" v="2426"/>
          <ac:picMkLst>
            <pc:docMk/>
            <pc:sldMk cId="3044732181" sldId="296"/>
            <ac:picMk id="2050" creationId="{5A148EEA-F41E-4229-907C-0547DB69F769}"/>
          </ac:picMkLst>
        </pc:picChg>
      </pc:sldChg>
      <pc:sldChg chg="addSp delSp modSp add del mod delAnim modAnim delDesignElem">
        <pc:chgData name="James" userId="4163935ddb78b774" providerId="LiveId" clId="{5E87BB5C-C16E-4521-A216-91DC457C7341}" dt="2021-01-23T05:51:55.259" v="2766" actId="47"/>
        <pc:sldMkLst>
          <pc:docMk/>
          <pc:sldMk cId="655041338" sldId="297"/>
        </pc:sldMkLst>
        <pc:spChg chg="mod">
          <ac:chgData name="James" userId="4163935ddb78b774" providerId="LiveId" clId="{5E87BB5C-C16E-4521-A216-91DC457C7341}" dt="2021-01-23T05:31:19.854" v="2426"/>
          <ac:spMkLst>
            <pc:docMk/>
            <pc:sldMk cId="655041338" sldId="297"/>
            <ac:spMk id="9" creationId="{CDC9A33B-C609-44DA-8755-78F031EDECC2}"/>
          </ac:spMkLst>
        </pc:spChg>
        <pc:spChg chg="mod">
          <ac:chgData name="James" userId="4163935ddb78b774" providerId="LiveId" clId="{5E87BB5C-C16E-4521-A216-91DC457C7341}" dt="2021-01-23T05:31:19.854" v="2426"/>
          <ac:spMkLst>
            <pc:docMk/>
            <pc:sldMk cId="655041338" sldId="297"/>
            <ac:spMk id="10" creationId="{CF802F68-CD16-4A49-BE30-91569726928A}"/>
          </ac:spMkLst>
        </pc:spChg>
        <pc:spChg chg="mod">
          <ac:chgData name="James" userId="4163935ddb78b774" providerId="LiveId" clId="{5E87BB5C-C16E-4521-A216-91DC457C7341}" dt="2021-01-23T05:31:19.854" v="2426"/>
          <ac:spMkLst>
            <pc:docMk/>
            <pc:sldMk cId="655041338" sldId="297"/>
            <ac:spMk id="12" creationId="{1ABBB166-0F41-424B-90D9-D770479AE1DB}"/>
          </ac:spMkLst>
        </pc:spChg>
        <pc:spChg chg="del">
          <ac:chgData name="James" userId="4163935ddb78b774" providerId="LiveId" clId="{5E87BB5C-C16E-4521-A216-91DC457C7341}" dt="2021-01-21T09:37:31.385" v="628" actId="478"/>
          <ac:spMkLst>
            <pc:docMk/>
            <pc:sldMk cId="655041338" sldId="297"/>
            <ac:spMk id="13" creationId="{5CA9800E-E3BF-4BD2-85C1-8C8DC430F5CC}"/>
          </ac:spMkLst>
        </pc:spChg>
        <pc:spChg chg="add mod">
          <ac:chgData name="James" userId="4163935ddb78b774" providerId="LiveId" clId="{5E87BB5C-C16E-4521-A216-91DC457C7341}" dt="2021-01-23T05:51:14.022" v="2756" actId="14100"/>
          <ac:spMkLst>
            <pc:docMk/>
            <pc:sldMk cId="655041338" sldId="297"/>
            <ac:spMk id="14" creationId="{D35A116B-F672-4FF2-97E7-C5C2F44B249F}"/>
          </ac:spMkLst>
        </pc:spChg>
        <pc:spChg chg="mod">
          <ac:chgData name="James" userId="4163935ddb78b774" providerId="LiveId" clId="{5E87BB5C-C16E-4521-A216-91DC457C7341}" dt="2021-01-23T05:31:19.854" v="2426"/>
          <ac:spMkLst>
            <pc:docMk/>
            <pc:sldMk cId="655041338" sldId="297"/>
            <ac:spMk id="24" creationId="{C2C8DFE3-DEE5-4F10-AA7B-1EB2A9480DAC}"/>
          </ac:spMkLst>
        </pc:spChg>
        <pc:spChg chg="del mod">
          <ac:chgData name="James" userId="4163935ddb78b774" providerId="LiveId" clId="{5E87BB5C-C16E-4521-A216-91DC457C7341}" dt="2021-01-23T05:31:19.854" v="2426"/>
          <ac:spMkLst>
            <pc:docMk/>
            <pc:sldMk cId="655041338" sldId="297"/>
            <ac:spMk id="2056" creationId="{5A59F003-E00A-43F9-91DC-CC54E3B87466}"/>
          </ac:spMkLst>
        </pc:spChg>
        <pc:spChg chg="del mod">
          <ac:chgData name="James" userId="4163935ddb78b774" providerId="LiveId" clId="{5E87BB5C-C16E-4521-A216-91DC457C7341}" dt="2021-01-23T05:31:19.854" v="2426"/>
          <ac:spMkLst>
            <pc:docMk/>
            <pc:sldMk cId="655041338" sldId="297"/>
            <ac:spMk id="2057" creationId="{D74A4382-E3AD-430A-9A1F-DFA3E0E77A7D}"/>
          </ac:spMkLst>
        </pc:spChg>
        <pc:spChg chg="del mod">
          <ac:chgData name="James" userId="4163935ddb78b774" providerId="LiveId" clId="{5E87BB5C-C16E-4521-A216-91DC457C7341}" dt="2021-01-23T05:31:19.854" v="2426"/>
          <ac:spMkLst>
            <pc:docMk/>
            <pc:sldMk cId="655041338" sldId="297"/>
            <ac:spMk id="2058" creationId="{79F40191-0F44-4FD1-82CC-ACB507C14BE6}"/>
          </ac:spMkLst>
        </pc:spChg>
        <pc:picChg chg="mod">
          <ac:chgData name="James" userId="4163935ddb78b774" providerId="LiveId" clId="{5E87BB5C-C16E-4521-A216-91DC457C7341}" dt="2021-01-23T05:31:19.854" v="2426"/>
          <ac:picMkLst>
            <pc:docMk/>
            <pc:sldMk cId="655041338" sldId="297"/>
            <ac:picMk id="2050" creationId="{5A148EEA-F41E-4229-907C-0547DB69F769}"/>
          </ac:picMkLst>
        </pc:picChg>
      </pc:sldChg>
      <pc:sldChg chg="modSp add mod">
        <pc:chgData name="James" userId="4163935ddb78b774" providerId="LiveId" clId="{5E87BB5C-C16E-4521-A216-91DC457C7341}" dt="2021-01-23T05:52:11.216" v="2770" actId="403"/>
        <pc:sldMkLst>
          <pc:docMk/>
          <pc:sldMk cId="2754812579" sldId="298"/>
        </pc:sldMkLst>
        <pc:spChg chg="mod">
          <ac:chgData name="James" userId="4163935ddb78b774" providerId="LiveId" clId="{5E87BB5C-C16E-4521-A216-91DC457C7341}" dt="2021-01-23T05:52:04.968" v="2768" actId="14100"/>
          <ac:spMkLst>
            <pc:docMk/>
            <pc:sldMk cId="2754812579" sldId="298"/>
            <ac:spMk id="2" creationId="{85A3D47C-5570-4D18-B543-A2EB1933D7C5}"/>
          </ac:spMkLst>
        </pc:spChg>
        <pc:spChg chg="mod">
          <ac:chgData name="James" userId="4163935ddb78b774" providerId="LiveId" clId="{5E87BB5C-C16E-4521-A216-91DC457C7341}" dt="2021-01-23T05:52:11.216" v="2770" actId="403"/>
          <ac:spMkLst>
            <pc:docMk/>
            <pc:sldMk cId="2754812579" sldId="298"/>
            <ac:spMk id="6" creationId="{FE8F544A-72AF-425D-B594-DE9F46A38D40}"/>
          </ac:spMkLst>
        </pc:spChg>
      </pc:sldChg>
      <pc:sldChg chg="delSp modSp add del mod ord delDesignElem">
        <pc:chgData name="James" userId="4163935ddb78b774" providerId="LiveId" clId="{5E87BB5C-C16E-4521-A216-91DC457C7341}" dt="2021-01-23T05:53:09.300" v="2811" actId="47"/>
        <pc:sldMkLst>
          <pc:docMk/>
          <pc:sldMk cId="1855249084" sldId="299"/>
        </pc:sldMkLst>
        <pc:spChg chg="mod">
          <ac:chgData name="James" userId="4163935ddb78b774" providerId="LiveId" clId="{5E87BB5C-C16E-4521-A216-91DC457C7341}" dt="2021-01-23T05:31:19.854" v="2426"/>
          <ac:spMkLst>
            <pc:docMk/>
            <pc:sldMk cId="1855249084" sldId="299"/>
            <ac:spMk id="12" creationId="{1ABBB166-0F41-424B-90D9-D770479AE1DB}"/>
          </ac:spMkLst>
        </pc:spChg>
        <pc:spChg chg="mod">
          <ac:chgData name="James" userId="4163935ddb78b774" providerId="LiveId" clId="{5E87BB5C-C16E-4521-A216-91DC457C7341}" dt="2021-01-23T05:31:19.854" v="2426"/>
          <ac:spMkLst>
            <pc:docMk/>
            <pc:sldMk cId="1855249084" sldId="299"/>
            <ac:spMk id="25" creationId="{89490BFA-0B95-4BE1-A3D2-EA372EB16D62}"/>
          </ac:spMkLst>
        </pc:spChg>
        <pc:spChg chg="del mod">
          <ac:chgData name="James" userId="4163935ddb78b774" providerId="LiveId" clId="{5E87BB5C-C16E-4521-A216-91DC457C7341}" dt="2021-01-23T05:31:19.854" v="2426"/>
          <ac:spMkLst>
            <pc:docMk/>
            <pc:sldMk cId="1855249084" sldId="299"/>
            <ac:spMk id="2056" creationId="{5A59F003-E00A-43F9-91DC-CC54E3B87466}"/>
          </ac:spMkLst>
        </pc:spChg>
        <pc:spChg chg="del mod">
          <ac:chgData name="James" userId="4163935ddb78b774" providerId="LiveId" clId="{5E87BB5C-C16E-4521-A216-91DC457C7341}" dt="2021-01-23T05:31:19.854" v="2426"/>
          <ac:spMkLst>
            <pc:docMk/>
            <pc:sldMk cId="1855249084" sldId="299"/>
            <ac:spMk id="2057" creationId="{D74A4382-E3AD-430A-9A1F-DFA3E0E77A7D}"/>
          </ac:spMkLst>
        </pc:spChg>
        <pc:spChg chg="del mod">
          <ac:chgData name="James" userId="4163935ddb78b774" providerId="LiveId" clId="{5E87BB5C-C16E-4521-A216-91DC457C7341}" dt="2021-01-23T05:31:19.854" v="2426"/>
          <ac:spMkLst>
            <pc:docMk/>
            <pc:sldMk cId="1855249084" sldId="299"/>
            <ac:spMk id="2058" creationId="{79F40191-0F44-4FD1-82CC-ACB507C14BE6}"/>
          </ac:spMkLst>
        </pc:spChg>
        <pc:picChg chg="mod">
          <ac:chgData name="James" userId="4163935ddb78b774" providerId="LiveId" clId="{5E87BB5C-C16E-4521-A216-91DC457C7341}" dt="2021-01-23T05:31:19.854" v="2426"/>
          <ac:picMkLst>
            <pc:docMk/>
            <pc:sldMk cId="1855249084" sldId="299"/>
            <ac:picMk id="2050" creationId="{5A148EEA-F41E-4229-907C-0547DB69F769}"/>
          </ac:picMkLst>
        </pc:picChg>
      </pc:sldChg>
      <pc:sldChg chg="addSp delSp modSp new mod ord modAnim">
        <pc:chgData name="James" userId="4163935ddb78b774" providerId="LiveId" clId="{5E87BB5C-C16E-4521-A216-91DC457C7341}" dt="2021-01-23T05:56:34.078" v="2840"/>
        <pc:sldMkLst>
          <pc:docMk/>
          <pc:sldMk cId="3058371484" sldId="300"/>
        </pc:sldMkLst>
        <pc:spChg chg="add mod">
          <ac:chgData name="James" userId="4163935ddb78b774" providerId="LiveId" clId="{5E87BB5C-C16E-4521-A216-91DC457C7341}" dt="2021-01-23T05:53:33.924" v="2814" actId="1076"/>
          <ac:spMkLst>
            <pc:docMk/>
            <pc:sldMk cId="3058371484" sldId="300"/>
            <ac:spMk id="3" creationId="{918B85B8-CD53-4751-87D1-0EA8D52C42B4}"/>
          </ac:spMkLst>
        </pc:spChg>
        <pc:spChg chg="add mod">
          <ac:chgData name="James" userId="4163935ddb78b774" providerId="LiveId" clId="{5E87BB5C-C16E-4521-A216-91DC457C7341}" dt="2021-01-23T05:54:04.049" v="2825" actId="1076"/>
          <ac:spMkLst>
            <pc:docMk/>
            <pc:sldMk cId="3058371484" sldId="300"/>
            <ac:spMk id="4" creationId="{CE089E98-6D1F-4B49-89C6-F312D25B014C}"/>
          </ac:spMkLst>
        </pc:spChg>
        <pc:spChg chg="add del mod">
          <ac:chgData name="James" userId="4163935ddb78b774" providerId="LiveId" clId="{5E87BB5C-C16E-4521-A216-91DC457C7341}" dt="2021-01-21T09:44:29.625" v="883" actId="478"/>
          <ac:spMkLst>
            <pc:docMk/>
            <pc:sldMk cId="3058371484" sldId="300"/>
            <ac:spMk id="6" creationId="{93552441-5284-4069-B2FF-31961A0E1467}"/>
          </ac:spMkLst>
        </pc:spChg>
        <pc:spChg chg="add del">
          <ac:chgData name="James" userId="4163935ddb78b774" providerId="LiveId" clId="{5E87BB5C-C16E-4521-A216-91DC457C7341}" dt="2021-01-21T09:44:57.828" v="889" actId="22"/>
          <ac:spMkLst>
            <pc:docMk/>
            <pc:sldMk cId="3058371484" sldId="300"/>
            <ac:spMk id="8" creationId="{43AD8F1A-060D-4580-A22B-F26D91DF5113}"/>
          </ac:spMkLst>
        </pc:spChg>
        <pc:spChg chg="add mod">
          <ac:chgData name="James" userId="4163935ddb78b774" providerId="LiveId" clId="{5E87BB5C-C16E-4521-A216-91DC457C7341}" dt="2021-01-23T05:54:14.666" v="2827" actId="14100"/>
          <ac:spMkLst>
            <pc:docMk/>
            <pc:sldMk cId="3058371484" sldId="300"/>
            <ac:spMk id="9" creationId="{1169EA6D-8789-4B04-8EE0-839F92A1F830}"/>
          </ac:spMkLst>
        </pc:spChg>
        <pc:spChg chg="add mod">
          <ac:chgData name="James" userId="4163935ddb78b774" providerId="LiveId" clId="{5E87BB5C-C16E-4521-A216-91DC457C7341}" dt="2021-01-23T05:55:05.842" v="2836" actId="1076"/>
          <ac:spMkLst>
            <pc:docMk/>
            <pc:sldMk cId="3058371484" sldId="300"/>
            <ac:spMk id="10" creationId="{B5D06379-A2F2-4FE5-9FB5-516F91BE6D5A}"/>
          </ac:spMkLst>
        </pc:spChg>
        <pc:spChg chg="add del">
          <ac:chgData name="James" userId="4163935ddb78b774" providerId="LiveId" clId="{5E87BB5C-C16E-4521-A216-91DC457C7341}" dt="2021-01-21T09:47:32.584" v="1094" actId="22"/>
          <ac:spMkLst>
            <pc:docMk/>
            <pc:sldMk cId="3058371484" sldId="300"/>
            <ac:spMk id="12" creationId="{08C9094A-ED2E-4BCE-BD18-97CE6AED50CB}"/>
          </ac:spMkLst>
        </pc:spChg>
        <pc:spChg chg="add mod">
          <ac:chgData name="James" userId="4163935ddb78b774" providerId="LiveId" clId="{5E87BB5C-C16E-4521-A216-91DC457C7341}" dt="2021-01-23T05:54:47.727" v="2832" actId="1076"/>
          <ac:spMkLst>
            <pc:docMk/>
            <pc:sldMk cId="3058371484" sldId="300"/>
            <ac:spMk id="13" creationId="{C7F2B449-0BE9-4336-B298-2B19721C0592}"/>
          </ac:spMkLst>
        </pc:spChg>
        <pc:spChg chg="add mod">
          <ac:chgData name="James" userId="4163935ddb78b774" providerId="LiveId" clId="{5E87BB5C-C16E-4521-A216-91DC457C7341}" dt="2021-01-23T05:56:24.707" v="2837" actId="1076"/>
          <ac:spMkLst>
            <pc:docMk/>
            <pc:sldMk cId="3058371484" sldId="300"/>
            <ac:spMk id="14" creationId="{5F78AB05-F307-43E5-B6D9-D0CEC79A1C61}"/>
          </ac:spMkLst>
        </pc:spChg>
      </pc:sldChg>
      <pc:sldChg chg="addSp delSp modSp add del mod modAnim delDesignElem">
        <pc:chgData name="James" userId="4163935ddb78b774" providerId="LiveId" clId="{5E87BB5C-C16E-4521-A216-91DC457C7341}" dt="2021-01-23T05:57:05.465" v="2899" actId="47"/>
        <pc:sldMkLst>
          <pc:docMk/>
          <pc:sldMk cId="2197108462" sldId="301"/>
        </pc:sldMkLst>
        <pc:spChg chg="add mod">
          <ac:chgData name="James" userId="4163935ddb78b774" providerId="LiveId" clId="{5E87BB5C-C16E-4521-A216-91DC457C7341}" dt="2021-01-23T05:31:19.854" v="2426"/>
          <ac:spMkLst>
            <pc:docMk/>
            <pc:sldMk cId="2197108462" sldId="301"/>
            <ac:spMk id="8" creationId="{2DB9466C-ACC0-47CD-AAA4-16303ACA99E2}"/>
          </ac:spMkLst>
        </pc:spChg>
        <pc:spChg chg="mod">
          <ac:chgData name="James" userId="4163935ddb78b774" providerId="LiveId" clId="{5E87BB5C-C16E-4521-A216-91DC457C7341}" dt="2021-01-23T05:31:19.854" v="2426"/>
          <ac:spMkLst>
            <pc:docMk/>
            <pc:sldMk cId="2197108462" sldId="301"/>
            <ac:spMk id="12" creationId="{1ABBB166-0F41-424B-90D9-D770479AE1DB}"/>
          </ac:spMkLst>
        </pc:spChg>
        <pc:spChg chg="mod">
          <ac:chgData name="James" userId="4163935ddb78b774" providerId="LiveId" clId="{5E87BB5C-C16E-4521-A216-91DC457C7341}" dt="2021-01-23T05:31:19.854" v="2426"/>
          <ac:spMkLst>
            <pc:docMk/>
            <pc:sldMk cId="2197108462" sldId="301"/>
            <ac:spMk id="25" creationId="{89490BFA-0B95-4BE1-A3D2-EA372EB16D62}"/>
          </ac:spMkLst>
        </pc:spChg>
        <pc:spChg chg="del mod">
          <ac:chgData name="James" userId="4163935ddb78b774" providerId="LiveId" clId="{5E87BB5C-C16E-4521-A216-91DC457C7341}" dt="2021-01-23T05:31:19.854" v="2426"/>
          <ac:spMkLst>
            <pc:docMk/>
            <pc:sldMk cId="2197108462" sldId="301"/>
            <ac:spMk id="2056" creationId="{5A59F003-E00A-43F9-91DC-CC54E3B87466}"/>
          </ac:spMkLst>
        </pc:spChg>
        <pc:spChg chg="del mod">
          <ac:chgData name="James" userId="4163935ddb78b774" providerId="LiveId" clId="{5E87BB5C-C16E-4521-A216-91DC457C7341}" dt="2021-01-23T05:31:19.854" v="2426"/>
          <ac:spMkLst>
            <pc:docMk/>
            <pc:sldMk cId="2197108462" sldId="301"/>
            <ac:spMk id="2057" creationId="{D74A4382-E3AD-430A-9A1F-DFA3E0E77A7D}"/>
          </ac:spMkLst>
        </pc:spChg>
        <pc:spChg chg="del mod">
          <ac:chgData name="James" userId="4163935ddb78b774" providerId="LiveId" clId="{5E87BB5C-C16E-4521-A216-91DC457C7341}" dt="2021-01-23T05:31:19.854" v="2426"/>
          <ac:spMkLst>
            <pc:docMk/>
            <pc:sldMk cId="2197108462" sldId="301"/>
            <ac:spMk id="2058" creationId="{79F40191-0F44-4FD1-82CC-ACB507C14BE6}"/>
          </ac:spMkLst>
        </pc:spChg>
        <pc:picChg chg="mod">
          <ac:chgData name="James" userId="4163935ddb78b774" providerId="LiveId" clId="{5E87BB5C-C16E-4521-A216-91DC457C7341}" dt="2021-01-23T05:31:19.854" v="2426"/>
          <ac:picMkLst>
            <pc:docMk/>
            <pc:sldMk cId="2197108462" sldId="301"/>
            <ac:picMk id="2050" creationId="{5A148EEA-F41E-4229-907C-0547DB69F769}"/>
          </ac:picMkLst>
        </pc:picChg>
      </pc:sldChg>
      <pc:sldChg chg="addSp delSp modSp new mod setBg modAnim">
        <pc:chgData name="James" userId="4163935ddb78b774" providerId="LiveId" clId="{5E87BB5C-C16E-4521-A216-91DC457C7341}" dt="2021-01-23T05:58:08.772" v="2914" actId="14100"/>
        <pc:sldMkLst>
          <pc:docMk/>
          <pc:sldMk cId="2128251353" sldId="302"/>
        </pc:sldMkLst>
        <pc:spChg chg="add del mod ord">
          <ac:chgData name="James" userId="4163935ddb78b774" providerId="LiveId" clId="{5E87BB5C-C16E-4521-A216-91DC457C7341}" dt="2021-01-21T10:07:09.364" v="1770" actId="478"/>
          <ac:spMkLst>
            <pc:docMk/>
            <pc:sldMk cId="2128251353" sldId="302"/>
            <ac:spMk id="3" creationId="{6F60AF77-6467-4FA4-AA6E-D100CF4A491C}"/>
          </ac:spMkLst>
        </pc:spChg>
        <pc:spChg chg="add mod ord">
          <ac:chgData name="James" userId="4163935ddb78b774" providerId="LiveId" clId="{5E87BB5C-C16E-4521-A216-91DC457C7341}" dt="2021-01-23T05:57:15.554" v="2901" actId="14100"/>
          <ac:spMkLst>
            <pc:docMk/>
            <pc:sldMk cId="2128251353" sldId="302"/>
            <ac:spMk id="5" creationId="{C9A9E0D5-08DD-46F6-8F39-C2C506FD128A}"/>
          </ac:spMkLst>
        </pc:spChg>
        <pc:spChg chg="add mod">
          <ac:chgData name="James" userId="4163935ddb78b774" providerId="LiveId" clId="{5E87BB5C-C16E-4521-A216-91DC457C7341}" dt="2021-01-23T05:58:04.432" v="2913" actId="1076"/>
          <ac:spMkLst>
            <pc:docMk/>
            <pc:sldMk cId="2128251353" sldId="302"/>
            <ac:spMk id="12" creationId="{5F7C9050-A493-44A5-BE4B-3FCACE675D63}"/>
          </ac:spMkLst>
        </pc:spChg>
        <pc:spChg chg="add mod">
          <ac:chgData name="James" userId="4163935ddb78b774" providerId="LiveId" clId="{5E87BB5C-C16E-4521-A216-91DC457C7341}" dt="2021-01-23T05:57:27.948" v="2905" actId="14100"/>
          <ac:spMkLst>
            <pc:docMk/>
            <pc:sldMk cId="2128251353" sldId="302"/>
            <ac:spMk id="14" creationId="{408F026C-44C3-490D-B2F5-A0CDB6D2A4DA}"/>
          </ac:spMkLst>
        </pc:spChg>
        <pc:spChg chg="add del">
          <ac:chgData name="James" userId="4163935ddb78b774" providerId="LiveId" clId="{5E87BB5C-C16E-4521-A216-91DC457C7341}" dt="2021-01-21T09:57:06.616" v="1551" actId="26606"/>
          <ac:spMkLst>
            <pc:docMk/>
            <pc:sldMk cId="2128251353" sldId="302"/>
            <ac:spMk id="73" creationId="{D4974D33-8DC5-464E-8C6D-BE58F0669C17}"/>
          </ac:spMkLst>
        </pc:spChg>
        <pc:spChg chg="add del">
          <ac:chgData name="James" userId="4163935ddb78b774" providerId="LiveId" clId="{5E87BB5C-C16E-4521-A216-91DC457C7341}" dt="2021-01-21T09:56:56.719" v="1549" actId="26606"/>
          <ac:spMkLst>
            <pc:docMk/>
            <pc:sldMk cId="2128251353" sldId="302"/>
            <ac:spMk id="3076" creationId="{2B1D4F77-A17C-43D7-B7FA-545148E4E93D}"/>
          </ac:spMkLst>
        </pc:spChg>
        <pc:spChg chg="add del">
          <ac:chgData name="James" userId="4163935ddb78b774" providerId="LiveId" clId="{5E87BB5C-C16E-4521-A216-91DC457C7341}" dt="2021-01-21T09:57:06.616" v="1551" actId="26606"/>
          <ac:spMkLst>
            <pc:docMk/>
            <pc:sldMk cId="2128251353" sldId="302"/>
            <ac:spMk id="3078" creationId="{F13C74B1-5B17-4795-BED0-7140497B445A}"/>
          </ac:spMkLst>
        </pc:spChg>
        <pc:picChg chg="add mod">
          <ac:chgData name="James" userId="4163935ddb78b774" providerId="LiveId" clId="{5E87BB5C-C16E-4521-A216-91DC457C7341}" dt="2021-01-23T05:58:08.772" v="2914" actId="14100"/>
          <ac:picMkLst>
            <pc:docMk/>
            <pc:sldMk cId="2128251353" sldId="302"/>
            <ac:picMk id="4" creationId="{3F71ADF2-E0FE-42D4-A6E5-4218876BF606}"/>
          </ac:picMkLst>
        </pc:picChg>
        <pc:picChg chg="add del">
          <ac:chgData name="James" userId="4163935ddb78b774" providerId="LiveId" clId="{5E87BB5C-C16E-4521-A216-91DC457C7341}" dt="2021-01-21T09:56:54.156" v="1547" actId="26606"/>
          <ac:picMkLst>
            <pc:docMk/>
            <pc:sldMk cId="2128251353" sldId="302"/>
            <ac:picMk id="71" creationId="{54DDEBDD-D8BD-41A6-8A0D-B00E3768B0F9}"/>
          </ac:picMkLst>
        </pc:picChg>
        <pc:picChg chg="add del mod">
          <ac:chgData name="James" userId="4163935ddb78b774" providerId="LiveId" clId="{5E87BB5C-C16E-4521-A216-91DC457C7341}" dt="2021-01-21T09:57:07.673" v="1552"/>
          <ac:picMkLst>
            <pc:docMk/>
            <pc:sldMk cId="2128251353" sldId="302"/>
            <ac:picMk id="3074" creationId="{8AF07C51-9C29-4EB3-882C-82D154F508F4}"/>
          </ac:picMkLst>
        </pc:picChg>
      </pc:sldChg>
      <pc:sldChg chg="addSp delSp modSp add mod ord">
        <pc:chgData name="James" userId="4163935ddb78b774" providerId="LiveId" clId="{5E87BB5C-C16E-4521-A216-91DC457C7341}" dt="2021-01-23T06:00:17.295" v="3060" actId="1035"/>
        <pc:sldMkLst>
          <pc:docMk/>
          <pc:sldMk cId="3980205374" sldId="303"/>
        </pc:sldMkLst>
        <pc:spChg chg="mod">
          <ac:chgData name="James" userId="4163935ddb78b774" providerId="LiveId" clId="{5E87BB5C-C16E-4521-A216-91DC457C7341}" dt="2021-01-23T05:58:33.649" v="2916" actId="14100"/>
          <ac:spMkLst>
            <pc:docMk/>
            <pc:sldMk cId="3980205374" sldId="303"/>
            <ac:spMk id="2" creationId="{85A3D47C-5570-4D18-B543-A2EB1933D7C5}"/>
          </ac:spMkLst>
        </pc:spChg>
        <pc:spChg chg="mod">
          <ac:chgData name="James" userId="4163935ddb78b774" providerId="LiveId" clId="{5E87BB5C-C16E-4521-A216-91DC457C7341}" dt="2021-01-23T06:00:17.295" v="3060" actId="1035"/>
          <ac:spMkLst>
            <pc:docMk/>
            <pc:sldMk cId="3980205374" sldId="303"/>
            <ac:spMk id="4" creationId="{79C0F662-2DD7-4895-A8B8-B6F9502BA4F8}"/>
          </ac:spMkLst>
        </pc:spChg>
        <pc:spChg chg="del mod">
          <ac:chgData name="James" userId="4163935ddb78b774" providerId="LiveId" clId="{5E87BB5C-C16E-4521-A216-91DC457C7341}" dt="2021-01-21T10:16:23.284" v="1962" actId="478"/>
          <ac:spMkLst>
            <pc:docMk/>
            <pc:sldMk cId="3980205374" sldId="303"/>
            <ac:spMk id="8" creationId="{4EB94B24-2D08-480C-95BA-A8B7511BDD08}"/>
          </ac:spMkLst>
        </pc:spChg>
        <pc:spChg chg="del mod">
          <ac:chgData name="James" userId="4163935ddb78b774" providerId="LiveId" clId="{5E87BB5C-C16E-4521-A216-91DC457C7341}" dt="2021-01-21T10:16:44.291" v="1968" actId="478"/>
          <ac:spMkLst>
            <pc:docMk/>
            <pc:sldMk cId="3980205374" sldId="303"/>
            <ac:spMk id="9" creationId="{3EC04D18-6370-44FD-80F5-25137B0E1054}"/>
          </ac:spMkLst>
        </pc:spChg>
        <pc:spChg chg="add mod">
          <ac:chgData name="James" userId="4163935ddb78b774" providerId="LiveId" clId="{5E87BB5C-C16E-4521-A216-91DC457C7341}" dt="2021-01-23T05:58:59.587" v="2939" actId="1038"/>
          <ac:spMkLst>
            <pc:docMk/>
            <pc:sldMk cId="3980205374" sldId="303"/>
            <ac:spMk id="13" creationId="{F179E2A1-DA08-4485-AB49-5E162F2DA1AE}"/>
          </ac:spMkLst>
        </pc:spChg>
        <pc:spChg chg="add mod">
          <ac:chgData name="James" userId="4163935ddb78b774" providerId="LiveId" clId="{5E87BB5C-C16E-4521-A216-91DC457C7341}" dt="2021-01-23T05:59:09.496" v="2961" actId="1035"/>
          <ac:spMkLst>
            <pc:docMk/>
            <pc:sldMk cId="3980205374" sldId="303"/>
            <ac:spMk id="14" creationId="{34314AA6-F938-4613-9C0B-1B604748E411}"/>
          </ac:spMkLst>
        </pc:spChg>
        <pc:spChg chg="add mod">
          <ac:chgData name="James" userId="4163935ddb78b774" providerId="LiveId" clId="{5E87BB5C-C16E-4521-A216-91DC457C7341}" dt="2021-01-23T05:59:32.083" v="2998" actId="1037"/>
          <ac:spMkLst>
            <pc:docMk/>
            <pc:sldMk cId="3980205374" sldId="303"/>
            <ac:spMk id="16" creationId="{1587E20D-12B2-404A-AAC1-B8412805BEAB}"/>
          </ac:spMkLst>
        </pc:spChg>
        <pc:spChg chg="add mod">
          <ac:chgData name="James" userId="4163935ddb78b774" providerId="LiveId" clId="{5E87BB5C-C16E-4521-A216-91DC457C7341}" dt="2021-01-23T05:59:58.370" v="3039" actId="1036"/>
          <ac:spMkLst>
            <pc:docMk/>
            <pc:sldMk cId="3980205374" sldId="303"/>
            <ac:spMk id="17" creationId="{E046B3CB-E5D7-47BB-A088-5136D4F21665}"/>
          </ac:spMkLst>
        </pc:spChg>
        <pc:picChg chg="add mod">
          <ac:chgData name="James" userId="4163935ddb78b774" providerId="LiveId" clId="{5E87BB5C-C16E-4521-A216-91DC457C7341}" dt="2021-01-23T05:59:25.702" v="2977" actId="14100"/>
          <ac:picMkLst>
            <pc:docMk/>
            <pc:sldMk cId="3980205374" sldId="303"/>
            <ac:picMk id="10" creationId="{EA874C7F-8118-467B-9EEC-BB15AAC89359}"/>
          </ac:picMkLst>
        </pc:picChg>
        <pc:picChg chg="add mod">
          <ac:chgData name="James" userId="4163935ddb78b774" providerId="LiveId" clId="{5E87BB5C-C16E-4521-A216-91DC457C7341}" dt="2021-01-23T05:59:44.606" v="3000" actId="1076"/>
          <ac:picMkLst>
            <pc:docMk/>
            <pc:sldMk cId="3980205374" sldId="303"/>
            <ac:picMk id="11" creationId="{2A5C2F50-60E3-447B-90D5-DB629B0738F5}"/>
          </ac:picMkLst>
        </pc:picChg>
        <pc:picChg chg="add mod">
          <ac:chgData name="James" userId="4163935ddb78b774" providerId="LiveId" clId="{5E87BB5C-C16E-4521-A216-91DC457C7341}" dt="2021-01-23T06:00:09.689" v="3047" actId="1037"/>
          <ac:picMkLst>
            <pc:docMk/>
            <pc:sldMk cId="3980205374" sldId="303"/>
            <ac:picMk id="12" creationId="{1239850D-B32C-444B-9A8E-A3F97BD04427}"/>
          </ac:picMkLst>
        </pc:picChg>
        <pc:picChg chg="add del mod">
          <ac:chgData name="James" userId="4163935ddb78b774" providerId="LiveId" clId="{5E87BB5C-C16E-4521-A216-91DC457C7341}" dt="2021-01-23T05:58:48.209" v="2919" actId="14100"/>
          <ac:picMkLst>
            <pc:docMk/>
            <pc:sldMk cId="3980205374" sldId="303"/>
            <ac:picMk id="2052" creationId="{0154A297-E6C3-447C-B300-D36864866271}"/>
          </ac:picMkLst>
        </pc:picChg>
        <pc:picChg chg="mod">
          <ac:chgData name="James" userId="4163935ddb78b774" providerId="LiveId" clId="{5E87BB5C-C16E-4521-A216-91DC457C7341}" dt="2021-01-23T05:58:54.014" v="2921" actId="14100"/>
          <ac:picMkLst>
            <pc:docMk/>
            <pc:sldMk cId="3980205374" sldId="303"/>
            <ac:picMk id="2054" creationId="{565744B1-7C2C-40A0-874F-630A17700AD7}"/>
          </ac:picMkLst>
        </pc:picChg>
        <pc:picChg chg="del mod">
          <ac:chgData name="James" userId="4163935ddb78b774" providerId="LiveId" clId="{5E87BB5C-C16E-4521-A216-91DC457C7341}" dt="2021-01-21T10:17:39.810" v="1973" actId="478"/>
          <ac:picMkLst>
            <pc:docMk/>
            <pc:sldMk cId="3980205374" sldId="303"/>
            <ac:picMk id="2056" creationId="{2051D2F8-6A38-4E7B-BF31-03745D3B5D3F}"/>
          </ac:picMkLst>
        </pc:picChg>
      </pc:sldChg>
      <pc:sldChg chg="addSp delSp modSp new mod setBg modAnim">
        <pc:chgData name="James" userId="4163935ddb78b774" providerId="LiveId" clId="{5E87BB5C-C16E-4521-A216-91DC457C7341}" dt="2021-01-23T05:42:53.689" v="2678" actId="1076"/>
        <pc:sldMkLst>
          <pc:docMk/>
          <pc:sldMk cId="3575600306" sldId="304"/>
        </pc:sldMkLst>
        <pc:spChg chg="add del">
          <ac:chgData name="James" userId="4163935ddb78b774" providerId="LiveId" clId="{5E87BB5C-C16E-4521-A216-91DC457C7341}" dt="2021-01-23T05:40:48.091" v="2636" actId="22"/>
          <ac:spMkLst>
            <pc:docMk/>
            <pc:sldMk cId="3575600306" sldId="304"/>
            <ac:spMk id="4" creationId="{5E40A65A-6023-40A7-AFA1-7B1FB105AAA7}"/>
          </ac:spMkLst>
        </pc:spChg>
        <pc:spChg chg="add del">
          <ac:chgData name="James" userId="4163935ddb78b774" providerId="LiveId" clId="{5E87BB5C-C16E-4521-A216-91DC457C7341}" dt="2021-01-23T05:40:52.391" v="2639" actId="22"/>
          <ac:spMkLst>
            <pc:docMk/>
            <pc:sldMk cId="3575600306" sldId="304"/>
            <ac:spMk id="6" creationId="{7E3B7455-F9E6-41FA-A2DE-44FE1D4DA3AE}"/>
          </ac:spMkLst>
        </pc:spChg>
        <pc:spChg chg="add">
          <ac:chgData name="James" userId="4163935ddb78b774" providerId="LiveId" clId="{5E87BB5C-C16E-4521-A216-91DC457C7341}" dt="2021-01-23T05:41:09.126" v="2641" actId="26606"/>
          <ac:spMkLst>
            <pc:docMk/>
            <pc:sldMk cId="3575600306" sldId="304"/>
            <ac:spMk id="12" creationId="{3DAD86CA-8235-409B-982B-5E7A033E2392}"/>
          </ac:spMkLst>
        </pc:spChg>
        <pc:spChg chg="add mod">
          <ac:chgData name="James" userId="4163935ddb78b774" providerId="LiveId" clId="{5E87BB5C-C16E-4521-A216-91DC457C7341}" dt="2021-01-23T05:42:20.908" v="2670" actId="1037"/>
          <ac:spMkLst>
            <pc:docMk/>
            <pc:sldMk cId="3575600306" sldId="304"/>
            <ac:spMk id="13" creationId="{2B34B828-A313-4038-8286-951539BEFB2A}"/>
          </ac:spMkLst>
        </pc:spChg>
        <pc:spChg chg="add">
          <ac:chgData name="James" userId="4163935ddb78b774" providerId="LiveId" clId="{5E87BB5C-C16E-4521-A216-91DC457C7341}" dt="2021-01-23T05:41:09.126" v="2641" actId="26606"/>
          <ac:spMkLst>
            <pc:docMk/>
            <pc:sldMk cId="3575600306" sldId="304"/>
            <ac:spMk id="14" creationId="{9F234FBA-3501-47B4-AE0C-AA4AFBC8F603}"/>
          </ac:spMkLst>
        </pc:spChg>
        <pc:spChg chg="add mod">
          <ac:chgData name="James" userId="4163935ddb78b774" providerId="LiveId" clId="{5E87BB5C-C16E-4521-A216-91DC457C7341}" dt="2021-01-23T05:42:53.689" v="2678" actId="1076"/>
          <ac:spMkLst>
            <pc:docMk/>
            <pc:sldMk cId="3575600306" sldId="304"/>
            <ac:spMk id="15" creationId="{D4007E5D-3855-437C-9AA8-D24E407E13C0}"/>
          </ac:spMkLst>
        </pc:spChg>
        <pc:spChg chg="add">
          <ac:chgData name="James" userId="4163935ddb78b774" providerId="LiveId" clId="{5E87BB5C-C16E-4521-A216-91DC457C7341}" dt="2021-01-23T05:41:09.126" v="2641" actId="26606"/>
          <ac:spMkLst>
            <pc:docMk/>
            <pc:sldMk cId="3575600306" sldId="304"/>
            <ac:spMk id="16" creationId="{B5EF893B-0491-416E-9D33-BADE9600792A}"/>
          </ac:spMkLst>
        </pc:spChg>
        <pc:picChg chg="add del mod">
          <ac:chgData name="James" userId="4163935ddb78b774" providerId="LiveId" clId="{5E87BB5C-C16E-4521-A216-91DC457C7341}" dt="2021-01-23T05:40:49.093" v="2637"/>
          <ac:picMkLst>
            <pc:docMk/>
            <pc:sldMk cId="3575600306" sldId="304"/>
            <ac:picMk id="2" creationId="{0626D2C9-B633-476D-BBB3-FD26B0CA8509}"/>
          </ac:picMkLst>
        </pc:picChg>
        <pc:picChg chg="add mod">
          <ac:chgData name="James" userId="4163935ddb78b774" providerId="LiveId" clId="{5E87BB5C-C16E-4521-A216-91DC457C7341}" dt="2021-01-23T05:41:09.126" v="2641" actId="26606"/>
          <ac:picMkLst>
            <pc:docMk/>
            <pc:sldMk cId="3575600306" sldId="304"/>
            <ac:picMk id="7" creationId="{7969B7DD-3A88-4279-897E-B142D6373F6E}"/>
          </ac:picMkLst>
        </pc:picChg>
        <pc:cxnChg chg="add">
          <ac:chgData name="James" userId="4163935ddb78b774" providerId="LiveId" clId="{5E87BB5C-C16E-4521-A216-91DC457C7341}" dt="2021-01-23T05:41:09.126" v="2641" actId="26606"/>
          <ac:cxnSpMkLst>
            <pc:docMk/>
            <pc:sldMk cId="3575600306" sldId="304"/>
            <ac:cxnSpMk id="18" creationId="{469F4FF8-F8B0-4630-BA1B-0D8B324CD5FF}"/>
          </ac:cxnSpMkLst>
        </pc:cxnChg>
      </pc:sldChg>
      <pc:sldChg chg="addSp modSp add mod modAnim">
        <pc:chgData name="James" userId="4163935ddb78b774" providerId="LiveId" clId="{5E87BB5C-C16E-4521-A216-91DC457C7341}" dt="2021-01-23T05:44:35.235" v="2698"/>
        <pc:sldMkLst>
          <pc:docMk/>
          <pc:sldMk cId="696737764" sldId="305"/>
        </pc:sldMkLst>
        <pc:spChg chg="add mod">
          <ac:chgData name="James" userId="4163935ddb78b774" providerId="LiveId" clId="{5E87BB5C-C16E-4521-A216-91DC457C7341}" dt="2021-01-23T05:44:24.931" v="2697" actId="14100"/>
          <ac:spMkLst>
            <pc:docMk/>
            <pc:sldMk cId="696737764" sldId="305"/>
            <ac:spMk id="9" creationId="{9B416306-0C7B-4900-B136-2AB2F0F70E37}"/>
          </ac:spMkLst>
        </pc:spChg>
      </pc:sldChg>
      <pc:sldChg chg="modSp add mod">
        <pc:chgData name="James" userId="4163935ddb78b774" providerId="LiveId" clId="{5E87BB5C-C16E-4521-A216-91DC457C7341}" dt="2021-01-23T05:45:58.973" v="2726" actId="20577"/>
        <pc:sldMkLst>
          <pc:docMk/>
          <pc:sldMk cId="1820389169" sldId="306"/>
        </pc:sldMkLst>
        <pc:spChg chg="mod">
          <ac:chgData name="James" userId="4163935ddb78b774" providerId="LiveId" clId="{5E87BB5C-C16E-4521-A216-91DC457C7341}" dt="2021-01-23T05:45:58.973" v="2726" actId="20577"/>
          <ac:spMkLst>
            <pc:docMk/>
            <pc:sldMk cId="1820389169" sldId="306"/>
            <ac:spMk id="6" creationId="{FE8F544A-72AF-425D-B594-DE9F46A38D40}"/>
          </ac:spMkLst>
        </pc:spChg>
      </pc:sldChg>
      <pc:sldChg chg="addSp modSp add mod ord modAnim">
        <pc:chgData name="James" userId="4163935ddb78b774" providerId="LiveId" clId="{5E87BB5C-C16E-4521-A216-91DC457C7341}" dt="2021-01-23T05:48:05.510" v="2752" actId="14100"/>
        <pc:sldMkLst>
          <pc:docMk/>
          <pc:sldMk cId="2312676597" sldId="307"/>
        </pc:sldMkLst>
        <pc:spChg chg="add mod">
          <ac:chgData name="James" userId="4163935ddb78b774" providerId="LiveId" clId="{5E87BB5C-C16E-4521-A216-91DC457C7341}" dt="2021-01-23T05:47:16.763" v="2744" actId="20577"/>
          <ac:spMkLst>
            <pc:docMk/>
            <pc:sldMk cId="2312676597" sldId="307"/>
            <ac:spMk id="10" creationId="{9CE71136-7719-443E-8AEB-503E7A972A1F}"/>
          </ac:spMkLst>
        </pc:spChg>
        <pc:spChg chg="add mod">
          <ac:chgData name="James" userId="4163935ddb78b774" providerId="LiveId" clId="{5E87BB5C-C16E-4521-A216-91DC457C7341}" dt="2021-01-23T05:48:05.510" v="2752" actId="14100"/>
          <ac:spMkLst>
            <pc:docMk/>
            <pc:sldMk cId="2312676597" sldId="307"/>
            <ac:spMk id="11" creationId="{C5027B55-0B94-42C2-B9DC-E8E97C24E172}"/>
          </ac:spMkLst>
        </pc:spChg>
      </pc:sldChg>
      <pc:sldChg chg="addSp delSp modSp add mod delAnim modAnim">
        <pc:chgData name="James" userId="4163935ddb78b774" providerId="LiveId" clId="{5E87BB5C-C16E-4521-A216-91DC457C7341}" dt="2021-01-23T05:51:50.043" v="2765"/>
        <pc:sldMkLst>
          <pc:docMk/>
          <pc:sldMk cId="1550115554" sldId="308"/>
        </pc:sldMkLst>
        <pc:spChg chg="del">
          <ac:chgData name="James" userId="4163935ddb78b774" providerId="LiveId" clId="{5E87BB5C-C16E-4521-A216-91DC457C7341}" dt="2021-01-23T05:49:43.189" v="2755" actId="478"/>
          <ac:spMkLst>
            <pc:docMk/>
            <pc:sldMk cId="1550115554" sldId="308"/>
            <ac:spMk id="11" creationId="{C5027B55-0B94-42C2-B9DC-E8E97C24E172}"/>
          </ac:spMkLst>
        </pc:spChg>
        <pc:spChg chg="add mod">
          <ac:chgData name="James" userId="4163935ddb78b774" providerId="LiveId" clId="{5E87BB5C-C16E-4521-A216-91DC457C7341}" dt="2021-01-23T05:51:43.898" v="2764" actId="14100"/>
          <ac:spMkLst>
            <pc:docMk/>
            <pc:sldMk cId="1550115554" sldId="308"/>
            <ac:spMk id="17" creationId="{0906B032-3F53-44AD-BCA8-72753278A68A}"/>
          </ac:spMkLst>
        </pc:spChg>
      </pc:sldChg>
      <pc:sldChg chg="modSp add mod ord">
        <pc:chgData name="James" userId="4163935ddb78b774" providerId="LiveId" clId="{5E87BB5C-C16E-4521-A216-91DC457C7341}" dt="2021-01-23T05:53:06.133" v="2810" actId="14100"/>
        <pc:sldMkLst>
          <pc:docMk/>
          <pc:sldMk cId="989693058" sldId="309"/>
        </pc:sldMkLst>
        <pc:spChg chg="mod">
          <ac:chgData name="James" userId="4163935ddb78b774" providerId="LiveId" clId="{5E87BB5C-C16E-4521-A216-91DC457C7341}" dt="2021-01-23T05:52:48.506" v="2785" actId="14100"/>
          <ac:spMkLst>
            <pc:docMk/>
            <pc:sldMk cId="989693058" sldId="309"/>
            <ac:spMk id="13" creationId="{2B34B828-A313-4038-8286-951539BEFB2A}"/>
          </ac:spMkLst>
        </pc:spChg>
        <pc:spChg chg="mod">
          <ac:chgData name="James" userId="4163935ddb78b774" providerId="LiveId" clId="{5E87BB5C-C16E-4521-A216-91DC457C7341}" dt="2021-01-23T05:53:06.133" v="2810" actId="14100"/>
          <ac:spMkLst>
            <pc:docMk/>
            <pc:sldMk cId="989693058" sldId="309"/>
            <ac:spMk id="15" creationId="{D4007E5D-3855-437C-9AA8-D24E407E13C0}"/>
          </ac:spMkLst>
        </pc:spChg>
      </pc:sldChg>
      <pc:sldChg chg="addSp modSp add mod modAnim">
        <pc:chgData name="James" userId="4163935ddb78b774" providerId="LiveId" clId="{5E87BB5C-C16E-4521-A216-91DC457C7341}" dt="2021-01-23T05:57:00.870" v="2898"/>
        <pc:sldMkLst>
          <pc:docMk/>
          <pc:sldMk cId="3362894593" sldId="310"/>
        </pc:sldMkLst>
        <pc:spChg chg="add mod">
          <ac:chgData name="James" userId="4163935ddb78b774" providerId="LiveId" clId="{5E87BB5C-C16E-4521-A216-91DC457C7341}" dt="2021-01-23T05:56:52.704" v="2895" actId="20577"/>
          <ac:spMkLst>
            <pc:docMk/>
            <pc:sldMk cId="3362894593" sldId="310"/>
            <ac:spMk id="9" creationId="{2A4ABD70-90DA-4572-8715-7722DEAC53A2}"/>
          </ac:spMkLst>
        </pc:spChg>
      </pc:sldChg>
      <pc:sldChg chg="delSp modSp add mod">
        <pc:chgData name="James" userId="4163935ddb78b774" providerId="LiveId" clId="{5E87BB5C-C16E-4521-A216-91DC457C7341}" dt="2021-01-23T06:05:28.359" v="3102" actId="1076"/>
        <pc:sldMkLst>
          <pc:docMk/>
          <pc:sldMk cId="3736142871" sldId="311"/>
        </pc:sldMkLst>
        <pc:spChg chg="mod">
          <ac:chgData name="James" userId="4163935ddb78b774" providerId="LiveId" clId="{5E87BB5C-C16E-4521-A216-91DC457C7341}" dt="2021-01-23T06:05:28.359" v="3102" actId="1076"/>
          <ac:spMkLst>
            <pc:docMk/>
            <pc:sldMk cId="3736142871" sldId="311"/>
            <ac:spMk id="4" creationId="{79C0F662-2DD7-4895-A8B8-B6F9502BA4F8}"/>
          </ac:spMkLst>
        </pc:spChg>
        <pc:spChg chg="del">
          <ac:chgData name="James" userId="4163935ddb78b774" providerId="LiveId" clId="{5E87BB5C-C16E-4521-A216-91DC457C7341}" dt="2021-01-23T06:04:52.860" v="3064" actId="478"/>
          <ac:spMkLst>
            <pc:docMk/>
            <pc:sldMk cId="3736142871" sldId="311"/>
            <ac:spMk id="6" creationId="{FE8F544A-72AF-425D-B594-DE9F46A38D40}"/>
          </ac:spMkLst>
        </pc:spChg>
      </pc:sldChg>
      <pc:sldMasterChg chg="modSp modSldLayout">
        <pc:chgData name="James" userId="4163935ddb78b774" providerId="LiveId" clId="{5E87BB5C-C16E-4521-A216-91DC457C7341}" dt="2021-01-23T05:31:19.854" v="2426"/>
        <pc:sldMasterMkLst>
          <pc:docMk/>
          <pc:sldMasterMk cId="802812103" sldId="2147483648"/>
        </pc:sldMasterMkLst>
        <pc:spChg chg="mod">
          <ac:chgData name="James" userId="4163935ddb78b774" providerId="LiveId" clId="{5E87BB5C-C16E-4521-A216-91DC457C7341}" dt="2021-01-23T05:31:19.854" v="2426"/>
          <ac:spMkLst>
            <pc:docMk/>
            <pc:sldMasterMk cId="802812103" sldId="2147483648"/>
            <ac:spMk id="2" creationId="{B2B93E29-5AAB-4F83-9FAB-687FF82FC553}"/>
          </ac:spMkLst>
        </pc:spChg>
        <pc:spChg chg="mod">
          <ac:chgData name="James" userId="4163935ddb78b774" providerId="LiveId" clId="{5E87BB5C-C16E-4521-A216-91DC457C7341}" dt="2021-01-23T05:31:19.854" v="2426"/>
          <ac:spMkLst>
            <pc:docMk/>
            <pc:sldMasterMk cId="802812103" sldId="2147483648"/>
            <ac:spMk id="3" creationId="{7C87827F-15A1-417F-9BE0-902DD632E98A}"/>
          </ac:spMkLst>
        </pc:spChg>
        <pc:spChg chg="mod">
          <ac:chgData name="James" userId="4163935ddb78b774" providerId="LiveId" clId="{5E87BB5C-C16E-4521-A216-91DC457C7341}" dt="2021-01-23T05:31:19.854" v="2426"/>
          <ac:spMkLst>
            <pc:docMk/>
            <pc:sldMasterMk cId="802812103" sldId="2147483648"/>
            <ac:spMk id="4" creationId="{EFCB366E-05C7-44B7-A591-4CCEA34FD72F}"/>
          </ac:spMkLst>
        </pc:spChg>
        <pc:spChg chg="mod">
          <ac:chgData name="James" userId="4163935ddb78b774" providerId="LiveId" clId="{5E87BB5C-C16E-4521-A216-91DC457C7341}" dt="2021-01-23T05:31:19.854" v="2426"/>
          <ac:spMkLst>
            <pc:docMk/>
            <pc:sldMasterMk cId="802812103" sldId="2147483648"/>
            <ac:spMk id="5" creationId="{8C7B784E-8721-41A9-A27F-9D1DF8AB9278}"/>
          </ac:spMkLst>
        </pc:spChg>
        <pc:spChg chg="mod">
          <ac:chgData name="James" userId="4163935ddb78b774" providerId="LiveId" clId="{5E87BB5C-C16E-4521-A216-91DC457C7341}" dt="2021-01-23T05:31:19.854" v="2426"/>
          <ac:spMkLst>
            <pc:docMk/>
            <pc:sldMasterMk cId="802812103" sldId="2147483648"/>
            <ac:spMk id="6" creationId="{FE152990-E87A-442E-80AC-95C1D93B9544}"/>
          </ac:spMkLst>
        </pc:spChg>
        <pc:sldLayoutChg chg="modSp">
          <pc:chgData name="James" userId="4163935ddb78b774" providerId="LiveId" clId="{5E87BB5C-C16E-4521-A216-91DC457C7341}" dt="2021-01-23T05:31:19.854" v="2426"/>
          <pc:sldLayoutMkLst>
            <pc:docMk/>
            <pc:sldMasterMk cId="802812103" sldId="2147483648"/>
            <pc:sldLayoutMk cId="3033007334" sldId="2147483649"/>
          </pc:sldLayoutMkLst>
          <pc:spChg chg="mod">
            <ac:chgData name="James" userId="4163935ddb78b774" providerId="LiveId" clId="{5E87BB5C-C16E-4521-A216-91DC457C7341}" dt="2021-01-23T05:31:19.854" v="2426"/>
            <ac:spMkLst>
              <pc:docMk/>
              <pc:sldMasterMk cId="802812103" sldId="2147483648"/>
              <pc:sldLayoutMk cId="3033007334" sldId="2147483649"/>
              <ac:spMk id="2" creationId="{193D30BD-D143-4325-916C-EA9CC2F19D14}"/>
            </ac:spMkLst>
          </pc:spChg>
          <pc:spChg chg="mod">
            <ac:chgData name="James" userId="4163935ddb78b774" providerId="LiveId" clId="{5E87BB5C-C16E-4521-A216-91DC457C7341}" dt="2021-01-23T05:31:19.854" v="2426"/>
            <ac:spMkLst>
              <pc:docMk/>
              <pc:sldMasterMk cId="802812103" sldId="2147483648"/>
              <pc:sldLayoutMk cId="3033007334" sldId="2147483649"/>
              <ac:spMk id="3" creationId="{52E21FB2-4340-423F-9343-0C6DFD796252}"/>
            </ac:spMkLst>
          </pc:spChg>
        </pc:sldLayoutChg>
        <pc:sldLayoutChg chg="modSp">
          <pc:chgData name="James" userId="4163935ddb78b774" providerId="LiveId" clId="{5E87BB5C-C16E-4521-A216-91DC457C7341}" dt="2021-01-23T05:31:19.854" v="2426"/>
          <pc:sldLayoutMkLst>
            <pc:docMk/>
            <pc:sldMasterMk cId="802812103" sldId="2147483648"/>
            <pc:sldLayoutMk cId="3973115303" sldId="2147483651"/>
          </pc:sldLayoutMkLst>
          <pc:spChg chg="mod">
            <ac:chgData name="James" userId="4163935ddb78b774" providerId="LiveId" clId="{5E87BB5C-C16E-4521-A216-91DC457C7341}" dt="2021-01-23T05:31:19.854" v="2426"/>
            <ac:spMkLst>
              <pc:docMk/>
              <pc:sldMasterMk cId="802812103" sldId="2147483648"/>
              <pc:sldLayoutMk cId="3973115303" sldId="2147483651"/>
              <ac:spMk id="2" creationId="{F28E0825-C4D5-42CA-8BB2-7ECFB588D7CF}"/>
            </ac:spMkLst>
          </pc:spChg>
          <pc:spChg chg="mod">
            <ac:chgData name="James" userId="4163935ddb78b774" providerId="LiveId" clId="{5E87BB5C-C16E-4521-A216-91DC457C7341}" dt="2021-01-23T05:31:19.854" v="2426"/>
            <ac:spMkLst>
              <pc:docMk/>
              <pc:sldMasterMk cId="802812103" sldId="2147483648"/>
              <pc:sldLayoutMk cId="3973115303" sldId="2147483651"/>
              <ac:spMk id="3" creationId="{FA7F7559-8D94-46D0-8C77-35A15B5576A4}"/>
            </ac:spMkLst>
          </pc:spChg>
        </pc:sldLayoutChg>
        <pc:sldLayoutChg chg="modSp">
          <pc:chgData name="James" userId="4163935ddb78b774" providerId="LiveId" clId="{5E87BB5C-C16E-4521-A216-91DC457C7341}" dt="2021-01-23T05:31:19.854" v="2426"/>
          <pc:sldLayoutMkLst>
            <pc:docMk/>
            <pc:sldMasterMk cId="802812103" sldId="2147483648"/>
            <pc:sldLayoutMk cId="2638407526" sldId="2147483652"/>
          </pc:sldLayoutMkLst>
          <pc:spChg chg="mod">
            <ac:chgData name="James" userId="4163935ddb78b774" providerId="LiveId" clId="{5E87BB5C-C16E-4521-A216-91DC457C7341}" dt="2021-01-23T05:31:19.854" v="2426"/>
            <ac:spMkLst>
              <pc:docMk/>
              <pc:sldMasterMk cId="802812103" sldId="2147483648"/>
              <pc:sldLayoutMk cId="2638407526" sldId="2147483652"/>
              <ac:spMk id="3" creationId="{FB0C8126-96F9-440E-B006-A42ED4C252F8}"/>
            </ac:spMkLst>
          </pc:spChg>
          <pc:spChg chg="mod">
            <ac:chgData name="James" userId="4163935ddb78b774" providerId="LiveId" clId="{5E87BB5C-C16E-4521-A216-91DC457C7341}" dt="2021-01-23T05:31:19.854" v="2426"/>
            <ac:spMkLst>
              <pc:docMk/>
              <pc:sldMasterMk cId="802812103" sldId="2147483648"/>
              <pc:sldLayoutMk cId="2638407526" sldId="2147483652"/>
              <ac:spMk id="4" creationId="{820C7219-65C5-4B25-919C-24F62D51DC67}"/>
            </ac:spMkLst>
          </pc:spChg>
        </pc:sldLayoutChg>
        <pc:sldLayoutChg chg="modSp">
          <pc:chgData name="James" userId="4163935ddb78b774" providerId="LiveId" clId="{5E87BB5C-C16E-4521-A216-91DC457C7341}" dt="2021-01-23T05:31:19.854" v="2426"/>
          <pc:sldLayoutMkLst>
            <pc:docMk/>
            <pc:sldMasterMk cId="802812103" sldId="2147483648"/>
            <pc:sldLayoutMk cId="29084584" sldId="2147483653"/>
          </pc:sldLayoutMkLst>
          <pc:spChg chg="mod">
            <ac:chgData name="James" userId="4163935ddb78b774" providerId="LiveId" clId="{5E87BB5C-C16E-4521-A216-91DC457C7341}" dt="2021-01-23T05:31:19.854" v="2426"/>
            <ac:spMkLst>
              <pc:docMk/>
              <pc:sldMasterMk cId="802812103" sldId="2147483648"/>
              <pc:sldLayoutMk cId="29084584" sldId="2147483653"/>
              <ac:spMk id="2" creationId="{13220E24-46B9-4167-AFD7-AAEBBC568942}"/>
            </ac:spMkLst>
          </pc:spChg>
          <pc:spChg chg="mod">
            <ac:chgData name="James" userId="4163935ddb78b774" providerId="LiveId" clId="{5E87BB5C-C16E-4521-A216-91DC457C7341}" dt="2021-01-23T05:31:19.854" v="2426"/>
            <ac:spMkLst>
              <pc:docMk/>
              <pc:sldMasterMk cId="802812103" sldId="2147483648"/>
              <pc:sldLayoutMk cId="29084584" sldId="2147483653"/>
              <ac:spMk id="3" creationId="{A3AFCCFB-7FA3-476C-8C24-BFFEEAF24ADD}"/>
            </ac:spMkLst>
          </pc:spChg>
          <pc:spChg chg="mod">
            <ac:chgData name="James" userId="4163935ddb78b774" providerId="LiveId" clId="{5E87BB5C-C16E-4521-A216-91DC457C7341}" dt="2021-01-23T05:31:19.854" v="2426"/>
            <ac:spMkLst>
              <pc:docMk/>
              <pc:sldMasterMk cId="802812103" sldId="2147483648"/>
              <pc:sldLayoutMk cId="29084584" sldId="2147483653"/>
              <ac:spMk id="4" creationId="{4026C3A4-D65A-4FF6-B056-2C889FFD1184}"/>
            </ac:spMkLst>
          </pc:spChg>
          <pc:spChg chg="mod">
            <ac:chgData name="James" userId="4163935ddb78b774" providerId="LiveId" clId="{5E87BB5C-C16E-4521-A216-91DC457C7341}" dt="2021-01-23T05:31:19.854" v="2426"/>
            <ac:spMkLst>
              <pc:docMk/>
              <pc:sldMasterMk cId="802812103" sldId="2147483648"/>
              <pc:sldLayoutMk cId="29084584" sldId="2147483653"/>
              <ac:spMk id="5" creationId="{06CCC0A4-751E-4E7E-8AF3-3761436C12B4}"/>
            </ac:spMkLst>
          </pc:spChg>
          <pc:spChg chg="mod">
            <ac:chgData name="James" userId="4163935ddb78b774" providerId="LiveId" clId="{5E87BB5C-C16E-4521-A216-91DC457C7341}" dt="2021-01-23T05:31:19.854" v="2426"/>
            <ac:spMkLst>
              <pc:docMk/>
              <pc:sldMasterMk cId="802812103" sldId="2147483648"/>
              <pc:sldLayoutMk cId="29084584" sldId="2147483653"/>
              <ac:spMk id="6" creationId="{E5EA724C-E776-4B35-92FF-0E1A93E48CCC}"/>
            </ac:spMkLst>
          </pc:spChg>
        </pc:sldLayoutChg>
        <pc:sldLayoutChg chg="modSp">
          <pc:chgData name="James" userId="4163935ddb78b774" providerId="LiveId" clId="{5E87BB5C-C16E-4521-A216-91DC457C7341}" dt="2021-01-23T05:31:19.854" v="2426"/>
          <pc:sldLayoutMkLst>
            <pc:docMk/>
            <pc:sldMasterMk cId="802812103" sldId="2147483648"/>
            <pc:sldLayoutMk cId="3696431288" sldId="2147483656"/>
          </pc:sldLayoutMkLst>
          <pc:spChg chg="mod">
            <ac:chgData name="James" userId="4163935ddb78b774" providerId="LiveId" clId="{5E87BB5C-C16E-4521-A216-91DC457C7341}" dt="2021-01-23T05:31:19.854" v="2426"/>
            <ac:spMkLst>
              <pc:docMk/>
              <pc:sldMasterMk cId="802812103" sldId="2147483648"/>
              <pc:sldLayoutMk cId="3696431288" sldId="2147483656"/>
              <ac:spMk id="2" creationId="{958EBD97-F10D-4D79-BF21-9A6E4B5F9B83}"/>
            </ac:spMkLst>
          </pc:spChg>
          <pc:spChg chg="mod">
            <ac:chgData name="James" userId="4163935ddb78b774" providerId="LiveId" clId="{5E87BB5C-C16E-4521-A216-91DC457C7341}" dt="2021-01-23T05:31:19.854" v="2426"/>
            <ac:spMkLst>
              <pc:docMk/>
              <pc:sldMasterMk cId="802812103" sldId="2147483648"/>
              <pc:sldLayoutMk cId="3696431288" sldId="2147483656"/>
              <ac:spMk id="3" creationId="{3D734F40-2A57-4D98-8218-2AF31D710626}"/>
            </ac:spMkLst>
          </pc:spChg>
          <pc:spChg chg="mod">
            <ac:chgData name="James" userId="4163935ddb78b774" providerId="LiveId" clId="{5E87BB5C-C16E-4521-A216-91DC457C7341}" dt="2021-01-23T05:31:19.854" v="2426"/>
            <ac:spMkLst>
              <pc:docMk/>
              <pc:sldMasterMk cId="802812103" sldId="2147483648"/>
              <pc:sldLayoutMk cId="3696431288" sldId="2147483656"/>
              <ac:spMk id="4" creationId="{A1A405DE-16C1-4166-B87F-0A3251359D62}"/>
            </ac:spMkLst>
          </pc:spChg>
        </pc:sldLayoutChg>
        <pc:sldLayoutChg chg="modSp">
          <pc:chgData name="James" userId="4163935ddb78b774" providerId="LiveId" clId="{5E87BB5C-C16E-4521-A216-91DC457C7341}" dt="2021-01-23T05:31:19.854" v="2426"/>
          <pc:sldLayoutMkLst>
            <pc:docMk/>
            <pc:sldMasterMk cId="802812103" sldId="2147483648"/>
            <pc:sldLayoutMk cId="3653011252" sldId="2147483657"/>
          </pc:sldLayoutMkLst>
          <pc:spChg chg="mod">
            <ac:chgData name="James" userId="4163935ddb78b774" providerId="LiveId" clId="{5E87BB5C-C16E-4521-A216-91DC457C7341}" dt="2021-01-23T05:31:19.854" v="2426"/>
            <ac:spMkLst>
              <pc:docMk/>
              <pc:sldMasterMk cId="802812103" sldId="2147483648"/>
              <pc:sldLayoutMk cId="3653011252" sldId="2147483657"/>
              <ac:spMk id="2" creationId="{02AFFE05-EE37-4572-BF94-29B4BC4D5715}"/>
            </ac:spMkLst>
          </pc:spChg>
          <pc:spChg chg="mod">
            <ac:chgData name="James" userId="4163935ddb78b774" providerId="LiveId" clId="{5E87BB5C-C16E-4521-A216-91DC457C7341}" dt="2021-01-23T05:31:19.854" v="2426"/>
            <ac:spMkLst>
              <pc:docMk/>
              <pc:sldMasterMk cId="802812103" sldId="2147483648"/>
              <pc:sldLayoutMk cId="3653011252" sldId="2147483657"/>
              <ac:spMk id="3" creationId="{0CFCE668-4C22-49B2-9818-B29023FCE74D}"/>
            </ac:spMkLst>
          </pc:spChg>
          <pc:spChg chg="mod">
            <ac:chgData name="James" userId="4163935ddb78b774" providerId="LiveId" clId="{5E87BB5C-C16E-4521-A216-91DC457C7341}" dt="2021-01-23T05:31:19.854" v="2426"/>
            <ac:spMkLst>
              <pc:docMk/>
              <pc:sldMasterMk cId="802812103" sldId="2147483648"/>
              <pc:sldLayoutMk cId="3653011252" sldId="2147483657"/>
              <ac:spMk id="4" creationId="{7BF80141-29B2-4018-8C65-E433A3C2DEB0}"/>
            </ac:spMkLst>
          </pc:spChg>
        </pc:sldLayoutChg>
        <pc:sldLayoutChg chg="modSp">
          <pc:chgData name="James" userId="4163935ddb78b774" providerId="LiveId" clId="{5E87BB5C-C16E-4521-A216-91DC457C7341}" dt="2021-01-23T05:31:19.854" v="2426"/>
          <pc:sldLayoutMkLst>
            <pc:docMk/>
            <pc:sldMasterMk cId="802812103" sldId="2147483648"/>
            <pc:sldLayoutMk cId="3201906502" sldId="2147483659"/>
          </pc:sldLayoutMkLst>
          <pc:spChg chg="mod">
            <ac:chgData name="James" userId="4163935ddb78b774" providerId="LiveId" clId="{5E87BB5C-C16E-4521-A216-91DC457C7341}" dt="2021-01-23T05:31:19.854" v="2426"/>
            <ac:spMkLst>
              <pc:docMk/>
              <pc:sldMasterMk cId="802812103" sldId="2147483648"/>
              <pc:sldLayoutMk cId="3201906502" sldId="2147483659"/>
              <ac:spMk id="2" creationId="{9FC0278F-6D3C-4AA9-9E16-CBB4EFBC0571}"/>
            </ac:spMkLst>
          </pc:spChg>
          <pc:spChg chg="mod">
            <ac:chgData name="James" userId="4163935ddb78b774" providerId="LiveId" clId="{5E87BB5C-C16E-4521-A216-91DC457C7341}" dt="2021-01-23T05:31:19.854" v="2426"/>
            <ac:spMkLst>
              <pc:docMk/>
              <pc:sldMasterMk cId="802812103" sldId="2147483648"/>
              <pc:sldLayoutMk cId="3201906502" sldId="2147483659"/>
              <ac:spMk id="3" creationId="{E0CDD9E8-264E-446C-AFEB-96C2DE69B4FA}"/>
            </ac:spMkLst>
          </pc:spChg>
        </pc:sldLayoutChg>
      </pc:sldMasterChg>
      <pc:sldMasterChg chg="modTransition modSldLayout">
        <pc:chgData name="James" userId="4163935ddb78b774" providerId="LiveId" clId="{5E87BB5C-C16E-4521-A216-91DC457C7341}" dt="2021-01-23T05:31:19.854" v="2426"/>
        <pc:sldMasterMkLst>
          <pc:docMk/>
          <pc:sldMasterMk cId="1805923304" sldId="2147483660"/>
        </pc:sldMasterMkLst>
        <pc:sldLayoutChg chg="modTransition">
          <pc:chgData name="James" userId="4163935ddb78b774" providerId="LiveId" clId="{5E87BB5C-C16E-4521-A216-91DC457C7341}" dt="2021-01-23T05:31:19.854" v="2426"/>
          <pc:sldLayoutMkLst>
            <pc:docMk/>
            <pc:sldMasterMk cId="1805923304" sldId="2147483660"/>
            <pc:sldLayoutMk cId="4223843364" sldId="2147483661"/>
          </pc:sldLayoutMkLst>
        </pc:sldLayoutChg>
        <pc:sldLayoutChg chg="modTransition">
          <pc:chgData name="James" userId="4163935ddb78b774" providerId="LiveId" clId="{5E87BB5C-C16E-4521-A216-91DC457C7341}" dt="2021-01-23T05:31:19.854" v="2426"/>
          <pc:sldLayoutMkLst>
            <pc:docMk/>
            <pc:sldMasterMk cId="1805923304" sldId="2147483660"/>
            <pc:sldLayoutMk cId="565891412" sldId="2147483662"/>
          </pc:sldLayoutMkLst>
        </pc:sldLayoutChg>
        <pc:sldLayoutChg chg="modTransition">
          <pc:chgData name="James" userId="4163935ddb78b774" providerId="LiveId" clId="{5E87BB5C-C16E-4521-A216-91DC457C7341}" dt="2021-01-23T05:31:19.854" v="2426"/>
          <pc:sldLayoutMkLst>
            <pc:docMk/>
            <pc:sldMasterMk cId="1805923304" sldId="2147483660"/>
            <pc:sldLayoutMk cId="2365639251" sldId="2147483663"/>
          </pc:sldLayoutMkLst>
        </pc:sldLayoutChg>
        <pc:sldLayoutChg chg="modTransition">
          <pc:chgData name="James" userId="4163935ddb78b774" providerId="LiveId" clId="{5E87BB5C-C16E-4521-A216-91DC457C7341}" dt="2021-01-23T05:31:19.854" v="2426"/>
          <pc:sldLayoutMkLst>
            <pc:docMk/>
            <pc:sldMasterMk cId="1805923304" sldId="2147483660"/>
            <pc:sldLayoutMk cId="636951093" sldId="2147483664"/>
          </pc:sldLayoutMkLst>
        </pc:sldLayoutChg>
        <pc:sldLayoutChg chg="modTransition">
          <pc:chgData name="James" userId="4163935ddb78b774" providerId="LiveId" clId="{5E87BB5C-C16E-4521-A216-91DC457C7341}" dt="2021-01-23T05:31:19.854" v="2426"/>
          <pc:sldLayoutMkLst>
            <pc:docMk/>
            <pc:sldMasterMk cId="1805923304" sldId="2147483660"/>
            <pc:sldLayoutMk cId="2076248490" sldId="2147483665"/>
          </pc:sldLayoutMkLst>
        </pc:sldLayoutChg>
        <pc:sldLayoutChg chg="modTransition">
          <pc:chgData name="James" userId="4163935ddb78b774" providerId="LiveId" clId="{5E87BB5C-C16E-4521-A216-91DC457C7341}" dt="2021-01-23T05:31:19.854" v="2426"/>
          <pc:sldLayoutMkLst>
            <pc:docMk/>
            <pc:sldMasterMk cId="1805923304" sldId="2147483660"/>
            <pc:sldLayoutMk cId="2908747912" sldId="2147483666"/>
          </pc:sldLayoutMkLst>
        </pc:sldLayoutChg>
        <pc:sldLayoutChg chg="modTransition">
          <pc:chgData name="James" userId="4163935ddb78b774" providerId="LiveId" clId="{5E87BB5C-C16E-4521-A216-91DC457C7341}" dt="2021-01-23T05:31:19.854" v="2426"/>
          <pc:sldLayoutMkLst>
            <pc:docMk/>
            <pc:sldMasterMk cId="1805923304" sldId="2147483660"/>
            <pc:sldLayoutMk cId="2976442820" sldId="2147483667"/>
          </pc:sldLayoutMkLst>
        </pc:sldLayoutChg>
        <pc:sldLayoutChg chg="modTransition">
          <pc:chgData name="James" userId="4163935ddb78b774" providerId="LiveId" clId="{5E87BB5C-C16E-4521-A216-91DC457C7341}" dt="2021-01-23T05:31:19.854" v="2426"/>
          <pc:sldLayoutMkLst>
            <pc:docMk/>
            <pc:sldMasterMk cId="1805923304" sldId="2147483660"/>
            <pc:sldLayoutMk cId="3638186331" sldId="2147483668"/>
          </pc:sldLayoutMkLst>
        </pc:sldLayoutChg>
        <pc:sldLayoutChg chg="modTransition">
          <pc:chgData name="James" userId="4163935ddb78b774" providerId="LiveId" clId="{5E87BB5C-C16E-4521-A216-91DC457C7341}" dt="2021-01-23T05:31:19.854" v="2426"/>
          <pc:sldLayoutMkLst>
            <pc:docMk/>
            <pc:sldMasterMk cId="1805923304" sldId="2147483660"/>
            <pc:sldLayoutMk cId="1002100947" sldId="2147483669"/>
          </pc:sldLayoutMkLst>
        </pc:sldLayoutChg>
        <pc:sldLayoutChg chg="modTransition">
          <pc:chgData name="James" userId="4163935ddb78b774" providerId="LiveId" clId="{5E87BB5C-C16E-4521-A216-91DC457C7341}" dt="2021-01-23T05:31:19.854" v="2426"/>
          <pc:sldLayoutMkLst>
            <pc:docMk/>
            <pc:sldMasterMk cId="1805923304" sldId="2147483660"/>
            <pc:sldLayoutMk cId="3776972594" sldId="2147483670"/>
          </pc:sldLayoutMkLst>
        </pc:sldLayoutChg>
        <pc:sldLayoutChg chg="modTransition">
          <pc:chgData name="James" userId="4163935ddb78b774" providerId="LiveId" clId="{5E87BB5C-C16E-4521-A216-91DC457C7341}" dt="2021-01-23T05:31:19.854" v="2426"/>
          <pc:sldLayoutMkLst>
            <pc:docMk/>
            <pc:sldMasterMk cId="1805923304" sldId="2147483660"/>
            <pc:sldLayoutMk cId="3144834245"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6131B8-F710-5847-AFC0-C409733465F0}" type="datetimeFigureOut">
              <a:rPr lang="en-US" smtClean="0"/>
              <a:t>1/23/21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6404EA-6656-A047-86D2-F33A12540494}" type="slidenum">
              <a:rPr lang="en-US" smtClean="0"/>
              <a:t>‹#›</a:t>
            </a:fld>
            <a:endParaRPr lang="en-US"/>
          </a:p>
        </p:txBody>
      </p:sp>
    </p:spTree>
    <p:extLst>
      <p:ext uri="{BB962C8B-B14F-4D97-AF65-F5344CB8AC3E}">
        <p14:creationId xmlns:p14="http://schemas.microsoft.com/office/powerpoint/2010/main" val="263836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665577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AD591-219A-42AA-9411-1B5225A610E1}" type="datetimeFigureOut">
              <a:rPr lang="en-US" smtClean="0"/>
              <a:t>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08A14-500B-4A6B-BA25-F471E33BAF8D}" type="slidenum">
              <a:rPr lang="en-US" smtClean="0"/>
              <a:t>‹#›</a:t>
            </a:fld>
            <a:endParaRPr lang="en-US"/>
          </a:p>
        </p:txBody>
      </p:sp>
    </p:spTree>
    <p:extLst>
      <p:ext uri="{BB962C8B-B14F-4D97-AF65-F5344CB8AC3E}">
        <p14:creationId xmlns:p14="http://schemas.microsoft.com/office/powerpoint/2010/main" val="422384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AD591-219A-42AA-9411-1B5225A610E1}" type="datetimeFigureOut">
              <a:rPr lang="en-US" smtClean="0"/>
              <a:t>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08A14-500B-4A6B-BA25-F471E33BAF8D}" type="slidenum">
              <a:rPr lang="en-US" smtClean="0"/>
              <a:t>‹#›</a:t>
            </a:fld>
            <a:endParaRPr lang="en-US"/>
          </a:p>
        </p:txBody>
      </p:sp>
    </p:spTree>
    <p:extLst>
      <p:ext uri="{BB962C8B-B14F-4D97-AF65-F5344CB8AC3E}">
        <p14:creationId xmlns:p14="http://schemas.microsoft.com/office/powerpoint/2010/main" val="377697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AD591-219A-42AA-9411-1B5225A610E1}" type="datetimeFigureOut">
              <a:rPr lang="en-US" smtClean="0"/>
              <a:t>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08A14-500B-4A6B-BA25-F471E33BAF8D}" type="slidenum">
              <a:rPr lang="en-US" smtClean="0"/>
              <a:t>‹#›</a:t>
            </a:fld>
            <a:endParaRPr lang="en-US"/>
          </a:p>
        </p:txBody>
      </p:sp>
    </p:spTree>
    <p:extLst>
      <p:ext uri="{BB962C8B-B14F-4D97-AF65-F5344CB8AC3E}">
        <p14:creationId xmlns:p14="http://schemas.microsoft.com/office/powerpoint/2010/main" val="314483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88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7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2" descr="Nephilim in the Bible - Olive Tree Blog">
            <a:extLst>
              <a:ext uri="{FF2B5EF4-FFF2-40B4-BE49-F238E27FC236}">
                <a16:creationId xmlns:a16="http://schemas.microsoft.com/office/drawing/2014/main" id="{13F6BB3C-7248-46FE-B8A9-96C94CA9B0A0}"/>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301" y="0"/>
            <a:ext cx="91416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23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27C3EB-B16D-4D5D-88A3-E280BA6707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653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38956638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09660098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57340480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9954230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AD591-219A-42AA-9411-1B5225A610E1}" type="datetimeFigureOut">
              <a:rPr lang="en-US" smtClean="0"/>
              <a:t>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08A14-500B-4A6B-BA25-F471E33BAF8D}" type="slidenum">
              <a:rPr lang="en-US" smtClean="0"/>
              <a:t>‹#›</a:t>
            </a:fld>
            <a:endParaRPr lang="en-US"/>
          </a:p>
        </p:txBody>
      </p:sp>
    </p:spTree>
    <p:extLst>
      <p:ext uri="{BB962C8B-B14F-4D97-AF65-F5344CB8AC3E}">
        <p14:creationId xmlns:p14="http://schemas.microsoft.com/office/powerpoint/2010/main" val="56589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947284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10766951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02336920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8050087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60168386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99020082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87254629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AD591-219A-42AA-9411-1B5225A610E1}" type="datetimeFigureOut">
              <a:rPr lang="en-US" smtClean="0"/>
              <a:t>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08A14-500B-4A6B-BA25-F471E33BAF8D}" type="slidenum">
              <a:rPr lang="en-US" smtClean="0"/>
              <a:t>‹#›</a:t>
            </a:fld>
            <a:endParaRPr lang="en-US"/>
          </a:p>
        </p:txBody>
      </p:sp>
    </p:spTree>
    <p:extLst>
      <p:ext uri="{BB962C8B-B14F-4D97-AF65-F5344CB8AC3E}">
        <p14:creationId xmlns:p14="http://schemas.microsoft.com/office/powerpoint/2010/main" val="23656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AD591-219A-42AA-9411-1B5225A610E1}" type="datetimeFigureOut">
              <a:rPr lang="en-US" smtClean="0"/>
              <a:t>1/23/21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908A14-500B-4A6B-BA25-F471E33BAF8D}" type="slidenum">
              <a:rPr lang="en-US" smtClean="0"/>
              <a:t>‹#›</a:t>
            </a:fld>
            <a:endParaRPr lang="en-US"/>
          </a:p>
        </p:txBody>
      </p:sp>
    </p:spTree>
    <p:extLst>
      <p:ext uri="{BB962C8B-B14F-4D97-AF65-F5344CB8AC3E}">
        <p14:creationId xmlns:p14="http://schemas.microsoft.com/office/powerpoint/2010/main" val="63695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AD591-219A-42AA-9411-1B5225A610E1}" type="datetimeFigureOut">
              <a:rPr lang="en-US" smtClean="0"/>
              <a:t>1/23/21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908A14-500B-4A6B-BA25-F471E33BAF8D}" type="slidenum">
              <a:rPr lang="en-US" smtClean="0"/>
              <a:t>‹#›</a:t>
            </a:fld>
            <a:endParaRPr lang="en-US"/>
          </a:p>
        </p:txBody>
      </p:sp>
    </p:spTree>
    <p:extLst>
      <p:ext uri="{BB962C8B-B14F-4D97-AF65-F5344CB8AC3E}">
        <p14:creationId xmlns:p14="http://schemas.microsoft.com/office/powerpoint/2010/main" val="207624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AD591-219A-42AA-9411-1B5225A610E1}" type="datetimeFigureOut">
              <a:rPr lang="en-US" smtClean="0"/>
              <a:t>1/23/21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908A14-500B-4A6B-BA25-F471E33BAF8D}" type="slidenum">
              <a:rPr lang="en-US" smtClean="0"/>
              <a:t>‹#›</a:t>
            </a:fld>
            <a:endParaRPr lang="en-US"/>
          </a:p>
        </p:txBody>
      </p:sp>
    </p:spTree>
    <p:extLst>
      <p:ext uri="{BB962C8B-B14F-4D97-AF65-F5344CB8AC3E}">
        <p14:creationId xmlns:p14="http://schemas.microsoft.com/office/powerpoint/2010/main" val="290874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AD591-219A-42AA-9411-1B5225A610E1}" type="datetimeFigureOut">
              <a:rPr lang="en-US" smtClean="0"/>
              <a:t>1/23/21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908A14-500B-4A6B-BA25-F471E33BAF8D}" type="slidenum">
              <a:rPr lang="en-US" smtClean="0"/>
              <a:t>‹#›</a:t>
            </a:fld>
            <a:endParaRPr lang="en-US"/>
          </a:p>
        </p:txBody>
      </p:sp>
    </p:spTree>
    <p:extLst>
      <p:ext uri="{BB962C8B-B14F-4D97-AF65-F5344CB8AC3E}">
        <p14:creationId xmlns:p14="http://schemas.microsoft.com/office/powerpoint/2010/main" val="297644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4AD591-219A-42AA-9411-1B5225A610E1}" type="datetimeFigureOut">
              <a:rPr lang="en-US" smtClean="0"/>
              <a:t>1/23/21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908A14-500B-4A6B-BA25-F471E33BAF8D}" type="slidenum">
              <a:rPr lang="en-US" smtClean="0"/>
              <a:t>‹#›</a:t>
            </a:fld>
            <a:endParaRPr lang="en-US"/>
          </a:p>
        </p:txBody>
      </p:sp>
    </p:spTree>
    <p:extLst>
      <p:ext uri="{BB962C8B-B14F-4D97-AF65-F5344CB8AC3E}">
        <p14:creationId xmlns:p14="http://schemas.microsoft.com/office/powerpoint/2010/main" val="363818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4AD591-219A-42AA-9411-1B5225A610E1}" type="datetimeFigureOut">
              <a:rPr lang="en-US" smtClean="0"/>
              <a:t>1/23/21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908A14-500B-4A6B-BA25-F471E33BAF8D}" type="slidenum">
              <a:rPr lang="en-US" smtClean="0"/>
              <a:t>‹#›</a:t>
            </a:fld>
            <a:endParaRPr lang="en-US"/>
          </a:p>
        </p:txBody>
      </p:sp>
    </p:spTree>
    <p:extLst>
      <p:ext uri="{BB962C8B-B14F-4D97-AF65-F5344CB8AC3E}">
        <p14:creationId xmlns:p14="http://schemas.microsoft.com/office/powerpoint/2010/main" val="100210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AD591-219A-42AA-9411-1B5225A610E1}" type="datetimeFigureOut">
              <a:rPr lang="en-US" smtClean="0"/>
              <a:t>1/23/21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08A14-500B-4A6B-BA25-F471E33BAF8D}" type="slidenum">
              <a:rPr lang="en-US" smtClean="0"/>
              <a:t>‹#›</a:t>
            </a:fld>
            <a:endParaRPr lang="en-US"/>
          </a:p>
        </p:txBody>
      </p:sp>
    </p:spTree>
    <p:extLst>
      <p:ext uri="{BB962C8B-B14F-4D97-AF65-F5344CB8AC3E}">
        <p14:creationId xmlns:p14="http://schemas.microsoft.com/office/powerpoint/2010/main" val="1805923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4536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270175356"/>
      </p:ext>
    </p:extLst>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2 Fast-Growing Shade Trees | Arbor Day Blog">
            <a:extLst>
              <a:ext uri="{FF2B5EF4-FFF2-40B4-BE49-F238E27FC236}">
                <a16:creationId xmlns:a16="http://schemas.microsoft.com/office/drawing/2014/main" id="{27807E39-5D3B-4B5D-8A0F-DD5F9D6E4B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 r="198" b="1"/>
          <a:stretch/>
        </p:blipFill>
        <p:spPr bwMode="auto">
          <a:xfrm>
            <a:off x="160405" y="1087112"/>
            <a:ext cx="8843286" cy="49866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4D0A153-C896-4BDB-9B2A-D3D311518A5C}"/>
              </a:ext>
            </a:extLst>
          </p:cNvPr>
          <p:cNvSpPr txBox="1"/>
          <p:nvPr/>
        </p:nvSpPr>
        <p:spPr>
          <a:xfrm>
            <a:off x="160405" y="9894"/>
            <a:ext cx="8843286" cy="1200329"/>
          </a:xfrm>
          <a:prstGeom prst="rect">
            <a:avLst/>
          </a:prstGeom>
          <a:solidFill>
            <a:schemeClr val="accent6">
              <a:lumMod val="5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How Do I Grow Mature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as a Believer in Jesus Christ?</a:t>
            </a:r>
            <a:endParaRPr kumimoji="0" lang="en-US" sz="36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0A76B98C-8D72-384C-9098-51FE3F815A5E}"/>
              </a:ext>
            </a:extLst>
          </p:cNvPr>
          <p:cNvSpPr>
            <a:spLocks noChangeArrowheads="1"/>
          </p:cNvSpPr>
          <p:nvPr/>
        </p:nvSpPr>
        <p:spPr bwMode="auto">
          <a:xfrm>
            <a:off x="0" y="5657671"/>
            <a:ext cx="9158502" cy="1200329"/>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Dr. Jim Harmeling </a:t>
            </a:r>
            <a:b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Singapore Bible College</a:t>
            </a:r>
            <a:b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
        <p:nvSpPr>
          <p:cNvPr id="6" name="TextBox 5">
            <a:extLst>
              <a:ext uri="{FF2B5EF4-FFF2-40B4-BE49-F238E27FC236}">
                <a16:creationId xmlns:a16="http://schemas.microsoft.com/office/drawing/2014/main" id="{E1184224-6A42-8C4B-8BDF-12DE93849395}"/>
              </a:ext>
            </a:extLst>
          </p:cNvPr>
          <p:cNvSpPr txBox="1"/>
          <p:nvPr/>
        </p:nvSpPr>
        <p:spPr>
          <a:xfrm>
            <a:off x="160405" y="1087112"/>
            <a:ext cx="8843286" cy="646331"/>
          </a:xfrm>
          <a:prstGeom prst="rect">
            <a:avLst/>
          </a:prstGeom>
          <a:solidFill>
            <a:schemeClr val="accent6">
              <a:lumMod val="5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Part 2 of 2</a:t>
            </a:r>
            <a:endParaRPr kumimoji="0" lang="en-US" sz="36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9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3D47C-5570-4D18-B543-A2EB1933D7C5}"/>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4" name="TextBox 3">
            <a:extLst>
              <a:ext uri="{FF2B5EF4-FFF2-40B4-BE49-F238E27FC236}">
                <a16:creationId xmlns:a16="http://schemas.microsoft.com/office/drawing/2014/main" id="{79C0F662-2DD7-4895-A8B8-B6F9502BA4F8}"/>
              </a:ext>
            </a:extLst>
          </p:cNvPr>
          <p:cNvSpPr txBox="1"/>
          <p:nvPr/>
        </p:nvSpPr>
        <p:spPr>
          <a:xfrm>
            <a:off x="1182291" y="944835"/>
            <a:ext cx="6779418" cy="1815882"/>
          </a:xfrm>
          <a:prstGeom prst="rect">
            <a:avLst/>
          </a:prstGeom>
          <a:noFill/>
          <a:ln>
            <a:solidFill>
              <a:schemeClr val="accent1"/>
            </a:solidFill>
          </a:ln>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Acts 2:42</a:t>
            </a:r>
          </a:p>
          <a:p>
            <a:pPr algn="ctr"/>
            <a:r>
              <a:rPr lang="en-US" sz="2800" dirty="0">
                <a:solidFill>
                  <a:schemeClr val="bg1"/>
                </a:solidFill>
                <a:latin typeface="Times New Roman" panose="02020603050405020304" pitchFamily="18" charset="0"/>
                <a:cs typeface="Times New Roman" panose="02020603050405020304" pitchFamily="18" charset="0"/>
              </a:rPr>
              <a:t>And they devoted themselves to the apostles' teaching and the fellowship, to the breaking of bread and the prayers.</a:t>
            </a:r>
          </a:p>
        </p:txBody>
      </p:sp>
      <p:sp>
        <p:nvSpPr>
          <p:cNvPr id="6" name="TextBox 5">
            <a:extLst>
              <a:ext uri="{FF2B5EF4-FFF2-40B4-BE49-F238E27FC236}">
                <a16:creationId xmlns:a16="http://schemas.microsoft.com/office/drawing/2014/main" id="{FE8F544A-72AF-425D-B594-DE9F46A38D40}"/>
              </a:ext>
            </a:extLst>
          </p:cNvPr>
          <p:cNvSpPr txBox="1"/>
          <p:nvPr/>
        </p:nvSpPr>
        <p:spPr>
          <a:xfrm>
            <a:off x="585788" y="3100388"/>
            <a:ext cx="7972424" cy="3108543"/>
          </a:xfrm>
          <a:prstGeom prst="rect">
            <a:avLst/>
          </a:prstGeom>
          <a:noFill/>
          <a:ln>
            <a:solidFill>
              <a:schemeClr val="accent1"/>
            </a:solidFill>
          </a:ln>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Colossians 4:2-4</a:t>
            </a:r>
          </a:p>
          <a:p>
            <a:pPr algn="ctr"/>
            <a:r>
              <a:rPr lang="en-US" sz="2800" baseline="30000" dirty="0">
                <a:solidFill>
                  <a:schemeClr val="bg1"/>
                </a:solidFill>
                <a:latin typeface="Times New Roman" panose="02020603050405020304" pitchFamily="18" charset="0"/>
                <a:cs typeface="Times New Roman" panose="02020603050405020304" pitchFamily="18" charset="0"/>
              </a:rPr>
              <a:t>2 </a:t>
            </a:r>
            <a:r>
              <a:rPr lang="en-US" sz="2800" dirty="0">
                <a:solidFill>
                  <a:schemeClr val="bg1"/>
                </a:solidFill>
                <a:latin typeface="Times New Roman" panose="02020603050405020304" pitchFamily="18" charset="0"/>
                <a:cs typeface="Times New Roman" panose="02020603050405020304" pitchFamily="18" charset="0"/>
              </a:rPr>
              <a:t>Continue steadfastly in prayer, being watchful in it with thanksgiving. </a:t>
            </a:r>
            <a:r>
              <a:rPr lang="en-US" sz="2800" baseline="30000" dirty="0">
                <a:solidFill>
                  <a:schemeClr val="bg1"/>
                </a:solidFill>
                <a:latin typeface="Times New Roman" panose="02020603050405020304" pitchFamily="18" charset="0"/>
                <a:cs typeface="Times New Roman" panose="02020603050405020304" pitchFamily="18" charset="0"/>
              </a:rPr>
              <a:t>3 </a:t>
            </a:r>
            <a:r>
              <a:rPr lang="en-US" sz="2800" dirty="0">
                <a:solidFill>
                  <a:schemeClr val="bg1"/>
                </a:solidFill>
                <a:latin typeface="Times New Roman" panose="02020603050405020304" pitchFamily="18" charset="0"/>
                <a:cs typeface="Times New Roman" panose="02020603050405020304" pitchFamily="18" charset="0"/>
              </a:rPr>
              <a:t>At the same time, pray also for us, that God may open to us a door for the word, to declare the mystery of Christ, on account of which I am in prison— </a:t>
            </a:r>
            <a:r>
              <a:rPr lang="en-US" sz="2800" baseline="30000" dirty="0">
                <a:solidFill>
                  <a:schemeClr val="bg1"/>
                </a:solidFill>
                <a:latin typeface="Times New Roman" panose="02020603050405020304" pitchFamily="18" charset="0"/>
                <a:cs typeface="Times New Roman" panose="02020603050405020304" pitchFamily="18" charset="0"/>
              </a:rPr>
              <a:t>4 </a:t>
            </a:r>
            <a:r>
              <a:rPr lang="en-US" sz="2800" dirty="0">
                <a:solidFill>
                  <a:schemeClr val="bg1"/>
                </a:solidFill>
                <a:latin typeface="Times New Roman" panose="02020603050405020304" pitchFamily="18" charset="0"/>
                <a:cs typeface="Times New Roman" panose="02020603050405020304" pitchFamily="18" charset="0"/>
              </a:rPr>
              <a:t>that I may make it clear, which is how I ought to speak.</a:t>
            </a:r>
          </a:p>
        </p:txBody>
      </p:sp>
    </p:spTree>
    <p:extLst>
      <p:ext uri="{BB962C8B-B14F-4D97-AF65-F5344CB8AC3E}">
        <p14:creationId xmlns:p14="http://schemas.microsoft.com/office/powerpoint/2010/main" val="145305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1"/>
            <a:ext cx="8249304"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Australian men challenged to be agents of new evangelisation - Vatican News">
            <a:extLst>
              <a:ext uri="{FF2B5EF4-FFF2-40B4-BE49-F238E27FC236}">
                <a16:creationId xmlns:a16="http://schemas.microsoft.com/office/drawing/2014/main" id="{7969B7DD-3A88-4279-897E-B142D6373F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96" r="2" b="2"/>
          <a:stretch/>
        </p:blipFill>
        <p:spPr bwMode="auto">
          <a:xfrm>
            <a:off x="628650" y="754148"/>
            <a:ext cx="7886700" cy="4995575"/>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29769"/>
            <a:ext cx="825017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34B828-A313-4038-8286-951539BEFB2A}"/>
              </a:ext>
            </a:extLst>
          </p:cNvPr>
          <p:cNvSpPr txBox="1"/>
          <p:nvPr/>
        </p:nvSpPr>
        <p:spPr>
          <a:xfrm>
            <a:off x="704850" y="5044024"/>
            <a:ext cx="3267075" cy="646331"/>
          </a:xfrm>
          <a:prstGeom prst="rect">
            <a:avLst/>
          </a:prstGeom>
          <a:solidFill>
            <a:schemeClr val="bg2">
              <a:lumMod val="50000"/>
            </a:schemeClr>
          </a:solidFill>
        </p:spPr>
        <p:txBody>
          <a:bodyPr wrap="square">
            <a:spAutoFit/>
          </a:bodyPr>
          <a:lstStyle/>
          <a:p>
            <a:pPr algn="ctr"/>
            <a:r>
              <a:rPr lang="en-US" sz="3600" dirty="0">
                <a:solidFill>
                  <a:schemeClr val="bg1"/>
                </a:solidFill>
                <a:latin typeface="Arial" panose="020B0604020202020204" pitchFamily="34" charset="0"/>
                <a:cs typeface="Arial" panose="020B0604020202020204" pitchFamily="34" charset="0"/>
              </a:rPr>
              <a:t>Why Pray?</a:t>
            </a:r>
            <a:endParaRPr lang="en-US" sz="36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4007E5D-3855-437C-9AA8-D24E407E13C0}"/>
              </a:ext>
            </a:extLst>
          </p:cNvPr>
          <p:cNvSpPr txBox="1"/>
          <p:nvPr/>
        </p:nvSpPr>
        <p:spPr>
          <a:xfrm>
            <a:off x="704850" y="906089"/>
            <a:ext cx="7305676" cy="558743"/>
          </a:xfrm>
          <a:prstGeom prst="rect">
            <a:avLst/>
          </a:prstGeom>
          <a:solidFill>
            <a:schemeClr val="bg2">
              <a:lumMod val="50000"/>
            </a:schemeClr>
          </a:solidFill>
        </p:spPr>
        <p:txBody>
          <a:bodyPr wrap="square">
            <a:spAutoFit/>
          </a:bodyPr>
          <a:lstStyle/>
          <a:p>
            <a:pPr marL="257175" indent="-257175">
              <a:lnSpc>
                <a:spcPct val="115000"/>
              </a:lnSpc>
              <a:spcBef>
                <a:spcPts val="900"/>
              </a:spcBef>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God’s compassion: Humble admission of need</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560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3D47C-5570-4D18-B543-A2EB1933D7C5}"/>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6" name="TextBox 5">
            <a:extLst>
              <a:ext uri="{FF2B5EF4-FFF2-40B4-BE49-F238E27FC236}">
                <a16:creationId xmlns:a16="http://schemas.microsoft.com/office/drawing/2014/main" id="{FE8F544A-72AF-425D-B594-DE9F46A38D40}"/>
              </a:ext>
            </a:extLst>
          </p:cNvPr>
          <p:cNvSpPr txBox="1"/>
          <p:nvPr/>
        </p:nvSpPr>
        <p:spPr>
          <a:xfrm>
            <a:off x="619125" y="1012954"/>
            <a:ext cx="7905749" cy="4832092"/>
          </a:xfrm>
          <a:prstGeom prst="rect">
            <a:avLst/>
          </a:prstGeom>
          <a:noFill/>
          <a:ln>
            <a:solidFill>
              <a:schemeClr val="accent1"/>
            </a:solidFill>
          </a:ln>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Matthew 7:7-11</a:t>
            </a:r>
          </a:p>
          <a:p>
            <a:pPr algn="ctr"/>
            <a:r>
              <a:rPr lang="en-US" sz="2800" baseline="30000" dirty="0">
                <a:solidFill>
                  <a:schemeClr val="bg1"/>
                </a:solidFill>
                <a:latin typeface="Times New Roman" panose="02020603050405020304" pitchFamily="18" charset="0"/>
                <a:cs typeface="Times New Roman" panose="02020603050405020304" pitchFamily="18" charset="0"/>
              </a:rPr>
              <a:t>7 </a:t>
            </a:r>
            <a:r>
              <a:rPr lang="en-US" sz="2800" dirty="0">
                <a:solidFill>
                  <a:schemeClr val="bg1"/>
                </a:solidFill>
                <a:latin typeface="Times New Roman" panose="02020603050405020304" pitchFamily="18" charset="0"/>
                <a:cs typeface="Times New Roman" panose="02020603050405020304" pitchFamily="18" charset="0"/>
              </a:rPr>
              <a:t>Ask, and it will be given to you; seek, and you will find; knock, and it will be opened to you. </a:t>
            </a:r>
            <a:r>
              <a:rPr lang="en-US" sz="2800" baseline="30000" dirty="0">
                <a:solidFill>
                  <a:schemeClr val="bg1"/>
                </a:solidFill>
                <a:latin typeface="Times New Roman" panose="02020603050405020304" pitchFamily="18" charset="0"/>
                <a:cs typeface="Times New Roman" panose="02020603050405020304" pitchFamily="18" charset="0"/>
              </a:rPr>
              <a:t>8 </a:t>
            </a:r>
            <a:r>
              <a:rPr lang="en-US" sz="2800" dirty="0">
                <a:solidFill>
                  <a:schemeClr val="bg1"/>
                </a:solidFill>
                <a:latin typeface="Times New Roman" panose="02020603050405020304" pitchFamily="18" charset="0"/>
                <a:cs typeface="Times New Roman" panose="02020603050405020304" pitchFamily="18" charset="0"/>
              </a:rPr>
              <a:t>For everyone who asks receives, and the one who seeks finds, and to the one who knocks it will be opened. </a:t>
            </a:r>
            <a:r>
              <a:rPr lang="en-US" sz="2800" baseline="30000" dirty="0">
                <a:solidFill>
                  <a:schemeClr val="bg1"/>
                </a:solidFill>
                <a:latin typeface="Times New Roman" panose="02020603050405020304" pitchFamily="18" charset="0"/>
                <a:cs typeface="Times New Roman" panose="02020603050405020304" pitchFamily="18" charset="0"/>
              </a:rPr>
              <a:t>9 </a:t>
            </a:r>
            <a:r>
              <a:rPr lang="en-US" sz="2800" dirty="0">
                <a:solidFill>
                  <a:schemeClr val="bg1"/>
                </a:solidFill>
                <a:latin typeface="Times New Roman" panose="02020603050405020304" pitchFamily="18" charset="0"/>
                <a:cs typeface="Times New Roman" panose="02020603050405020304" pitchFamily="18" charset="0"/>
              </a:rPr>
              <a:t>Or which one of you, if his son asks him for bread, will give him a stone? </a:t>
            </a:r>
            <a:r>
              <a:rPr lang="en-US" sz="2800" baseline="30000" dirty="0">
                <a:solidFill>
                  <a:schemeClr val="bg1"/>
                </a:solidFill>
                <a:latin typeface="Times New Roman" panose="02020603050405020304" pitchFamily="18" charset="0"/>
                <a:cs typeface="Times New Roman" panose="02020603050405020304" pitchFamily="18" charset="0"/>
              </a:rPr>
              <a:t>10 </a:t>
            </a:r>
            <a:r>
              <a:rPr lang="en-US" sz="2800" dirty="0">
                <a:solidFill>
                  <a:schemeClr val="bg1"/>
                </a:solidFill>
                <a:latin typeface="Times New Roman" panose="02020603050405020304" pitchFamily="18" charset="0"/>
                <a:cs typeface="Times New Roman" panose="02020603050405020304" pitchFamily="18" charset="0"/>
              </a:rPr>
              <a:t>Or if he asks for a fish, will give him a serpent? </a:t>
            </a:r>
            <a:r>
              <a:rPr lang="en-US" sz="2800" baseline="30000" dirty="0">
                <a:solidFill>
                  <a:schemeClr val="bg1"/>
                </a:solidFill>
                <a:latin typeface="Times New Roman" panose="02020603050405020304" pitchFamily="18" charset="0"/>
                <a:cs typeface="Times New Roman" panose="02020603050405020304" pitchFamily="18" charset="0"/>
              </a:rPr>
              <a:t>11 </a:t>
            </a:r>
            <a:r>
              <a:rPr lang="en-US" sz="2800" dirty="0">
                <a:solidFill>
                  <a:schemeClr val="bg1"/>
                </a:solidFill>
                <a:latin typeface="Times New Roman" panose="02020603050405020304" pitchFamily="18" charset="0"/>
                <a:cs typeface="Times New Roman" panose="02020603050405020304" pitchFamily="18" charset="0"/>
              </a:rPr>
              <a:t>If you then, who are evil, know how to give good gifts to your children, how much more will your Father who is in heaven give good things to those who ask him!</a:t>
            </a:r>
          </a:p>
        </p:txBody>
      </p:sp>
    </p:spTree>
    <p:extLst>
      <p:ext uri="{BB962C8B-B14F-4D97-AF65-F5344CB8AC3E}">
        <p14:creationId xmlns:p14="http://schemas.microsoft.com/office/powerpoint/2010/main" val="320188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1"/>
            <a:ext cx="8249304"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Australian men challenged to be agents of new evangelisation - Vatican News">
            <a:extLst>
              <a:ext uri="{FF2B5EF4-FFF2-40B4-BE49-F238E27FC236}">
                <a16:creationId xmlns:a16="http://schemas.microsoft.com/office/drawing/2014/main" id="{7969B7DD-3A88-4279-897E-B142D6373F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96" r="2" b="2"/>
          <a:stretch/>
        </p:blipFill>
        <p:spPr bwMode="auto">
          <a:xfrm>
            <a:off x="628650" y="754148"/>
            <a:ext cx="7886700" cy="4995575"/>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29769"/>
            <a:ext cx="825017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34B828-A313-4038-8286-951539BEFB2A}"/>
              </a:ext>
            </a:extLst>
          </p:cNvPr>
          <p:cNvSpPr txBox="1"/>
          <p:nvPr/>
        </p:nvSpPr>
        <p:spPr>
          <a:xfrm>
            <a:off x="704850" y="5044024"/>
            <a:ext cx="3267075" cy="646331"/>
          </a:xfrm>
          <a:prstGeom prst="rect">
            <a:avLst/>
          </a:prstGeom>
          <a:solidFill>
            <a:schemeClr val="bg2">
              <a:lumMod val="50000"/>
            </a:schemeClr>
          </a:solidFill>
        </p:spPr>
        <p:txBody>
          <a:bodyPr wrap="square">
            <a:spAutoFit/>
          </a:bodyPr>
          <a:lstStyle/>
          <a:p>
            <a:pPr algn="ctr"/>
            <a:r>
              <a:rPr lang="en-US" sz="3600" dirty="0">
                <a:solidFill>
                  <a:schemeClr val="bg1"/>
                </a:solidFill>
                <a:latin typeface="Arial" panose="020B0604020202020204" pitchFamily="34" charset="0"/>
                <a:cs typeface="Arial" panose="020B0604020202020204" pitchFamily="34" charset="0"/>
              </a:rPr>
              <a:t>Why Pray?</a:t>
            </a:r>
            <a:endParaRPr lang="en-US" sz="36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4007E5D-3855-437C-9AA8-D24E407E13C0}"/>
              </a:ext>
            </a:extLst>
          </p:cNvPr>
          <p:cNvSpPr txBox="1"/>
          <p:nvPr/>
        </p:nvSpPr>
        <p:spPr>
          <a:xfrm>
            <a:off x="704850" y="906089"/>
            <a:ext cx="7305676" cy="558743"/>
          </a:xfrm>
          <a:prstGeom prst="rect">
            <a:avLst/>
          </a:prstGeom>
          <a:solidFill>
            <a:schemeClr val="bg2">
              <a:lumMod val="50000"/>
            </a:schemeClr>
          </a:solidFill>
        </p:spPr>
        <p:txBody>
          <a:bodyPr wrap="square">
            <a:spAutoFit/>
          </a:bodyPr>
          <a:lstStyle/>
          <a:p>
            <a:pPr marL="257175" indent="-257175">
              <a:lnSpc>
                <a:spcPct val="115000"/>
              </a:lnSpc>
              <a:spcBef>
                <a:spcPts val="900"/>
              </a:spcBef>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God’s compassion: Humble admission of need</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B416306-0C7B-4900-B136-2AB2F0F70E37}"/>
              </a:ext>
            </a:extLst>
          </p:cNvPr>
          <p:cNvSpPr txBox="1"/>
          <p:nvPr/>
        </p:nvSpPr>
        <p:spPr>
          <a:xfrm>
            <a:off x="704850" y="1464832"/>
            <a:ext cx="7305676" cy="558743"/>
          </a:xfrm>
          <a:prstGeom prst="rect">
            <a:avLst/>
          </a:prstGeom>
          <a:solidFill>
            <a:schemeClr val="bg2">
              <a:lumMod val="50000"/>
            </a:schemeClr>
          </a:solidFill>
        </p:spPr>
        <p:txBody>
          <a:bodyPr wrap="square">
            <a:spAutoFit/>
          </a:bodyPr>
          <a:lstStyle/>
          <a:p>
            <a:pPr marL="257175" indent="-257175">
              <a:lnSpc>
                <a:spcPct val="115000"/>
              </a:lnSpc>
              <a:spcBef>
                <a:spcPts val="900"/>
              </a:spcBef>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God’s power: Bold request for change</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673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3D47C-5570-4D18-B543-A2EB1933D7C5}"/>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6" name="TextBox 5">
            <a:extLst>
              <a:ext uri="{FF2B5EF4-FFF2-40B4-BE49-F238E27FC236}">
                <a16:creationId xmlns:a16="http://schemas.microsoft.com/office/drawing/2014/main" id="{FE8F544A-72AF-425D-B594-DE9F46A38D40}"/>
              </a:ext>
            </a:extLst>
          </p:cNvPr>
          <p:cNvSpPr txBox="1"/>
          <p:nvPr/>
        </p:nvSpPr>
        <p:spPr>
          <a:xfrm>
            <a:off x="1182291" y="1473994"/>
            <a:ext cx="6779419" cy="3539430"/>
          </a:xfrm>
          <a:prstGeom prst="rect">
            <a:avLst/>
          </a:prstGeom>
          <a:noFill/>
          <a:ln>
            <a:solidFill>
              <a:schemeClr val="accent1"/>
            </a:solidFill>
          </a:ln>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James 5:16-18</a:t>
            </a:r>
          </a:p>
          <a:p>
            <a:pPr algn="ctr"/>
            <a:r>
              <a:rPr lang="en-US" sz="2800" baseline="30000" dirty="0">
                <a:solidFill>
                  <a:schemeClr val="bg1"/>
                </a:solidFill>
                <a:latin typeface="Times New Roman" panose="02020603050405020304" pitchFamily="18" charset="0"/>
                <a:cs typeface="Times New Roman" panose="02020603050405020304" pitchFamily="18" charset="0"/>
              </a:rPr>
              <a:t>16 </a:t>
            </a:r>
            <a:r>
              <a:rPr lang="en-US" sz="2800" dirty="0">
                <a:solidFill>
                  <a:schemeClr val="bg1"/>
                </a:solidFill>
                <a:latin typeface="Times New Roman" panose="02020603050405020304" pitchFamily="18" charset="0"/>
                <a:cs typeface="Times New Roman" panose="02020603050405020304" pitchFamily="18" charset="0"/>
              </a:rPr>
              <a:t>The prayer of a righteous person has great power as it is working. </a:t>
            </a:r>
            <a:r>
              <a:rPr lang="en-US" sz="2800" baseline="30000" dirty="0">
                <a:solidFill>
                  <a:schemeClr val="bg1"/>
                </a:solidFill>
                <a:latin typeface="Times New Roman" panose="02020603050405020304" pitchFamily="18" charset="0"/>
                <a:cs typeface="Times New Roman" panose="02020603050405020304" pitchFamily="18" charset="0"/>
              </a:rPr>
              <a:t>17 </a:t>
            </a:r>
            <a:r>
              <a:rPr lang="en-US" sz="2800" dirty="0">
                <a:solidFill>
                  <a:schemeClr val="bg1"/>
                </a:solidFill>
                <a:latin typeface="Times New Roman" panose="02020603050405020304" pitchFamily="18" charset="0"/>
                <a:cs typeface="Times New Roman" panose="02020603050405020304" pitchFamily="18" charset="0"/>
              </a:rPr>
              <a:t>Elijah was a man with a nature like ours, and he prayed fervently that it might not rain, and for three years and six months it did not rain on the earth. </a:t>
            </a:r>
            <a:r>
              <a:rPr lang="en-US" sz="2800" baseline="30000" dirty="0">
                <a:solidFill>
                  <a:schemeClr val="bg1"/>
                </a:solidFill>
                <a:latin typeface="Times New Roman" panose="02020603050405020304" pitchFamily="18" charset="0"/>
                <a:cs typeface="Times New Roman" panose="02020603050405020304" pitchFamily="18" charset="0"/>
              </a:rPr>
              <a:t>18 </a:t>
            </a:r>
            <a:r>
              <a:rPr lang="en-US" sz="2800" dirty="0">
                <a:solidFill>
                  <a:schemeClr val="bg1"/>
                </a:solidFill>
                <a:latin typeface="Times New Roman" panose="02020603050405020304" pitchFamily="18" charset="0"/>
                <a:cs typeface="Times New Roman" panose="02020603050405020304" pitchFamily="18" charset="0"/>
              </a:rPr>
              <a:t>Then he prayed again, and heaven gave rain, and the earth bore its fruit.</a:t>
            </a:r>
          </a:p>
        </p:txBody>
      </p:sp>
    </p:spTree>
    <p:extLst>
      <p:ext uri="{BB962C8B-B14F-4D97-AF65-F5344CB8AC3E}">
        <p14:creationId xmlns:p14="http://schemas.microsoft.com/office/powerpoint/2010/main" val="212593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3D47C-5570-4D18-B543-A2EB1933D7C5}"/>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6" name="TextBox 5">
            <a:extLst>
              <a:ext uri="{FF2B5EF4-FFF2-40B4-BE49-F238E27FC236}">
                <a16:creationId xmlns:a16="http://schemas.microsoft.com/office/drawing/2014/main" id="{FE8F544A-72AF-425D-B594-DE9F46A38D40}"/>
              </a:ext>
            </a:extLst>
          </p:cNvPr>
          <p:cNvSpPr txBox="1"/>
          <p:nvPr/>
        </p:nvSpPr>
        <p:spPr>
          <a:xfrm>
            <a:off x="325040" y="671513"/>
            <a:ext cx="8493919" cy="6124754"/>
          </a:xfrm>
          <a:prstGeom prst="rect">
            <a:avLst/>
          </a:prstGeom>
          <a:noFill/>
          <a:ln>
            <a:solidFill>
              <a:schemeClr val="accent1"/>
            </a:solidFill>
          </a:ln>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Luke 18:1-8</a:t>
            </a:r>
          </a:p>
          <a:p>
            <a:pPr algn="ctr"/>
            <a:r>
              <a:rPr lang="en-US" sz="2800" dirty="0">
                <a:solidFill>
                  <a:schemeClr val="bg1"/>
                </a:solidFill>
                <a:latin typeface="Times New Roman" panose="02020603050405020304" pitchFamily="18" charset="0"/>
                <a:cs typeface="Times New Roman" panose="02020603050405020304" pitchFamily="18" charset="0"/>
              </a:rPr>
              <a:t>And he told them a parable to the effect that they ought always to pray and not lose heart. </a:t>
            </a:r>
            <a:r>
              <a:rPr lang="en-US" sz="2800" baseline="30000" dirty="0">
                <a:solidFill>
                  <a:schemeClr val="bg1"/>
                </a:solidFill>
                <a:latin typeface="Times New Roman" panose="02020603050405020304" pitchFamily="18" charset="0"/>
                <a:cs typeface="Times New Roman" panose="02020603050405020304" pitchFamily="18" charset="0"/>
              </a:rPr>
              <a:t>2 </a:t>
            </a:r>
            <a:r>
              <a:rPr lang="en-US" sz="2800" dirty="0">
                <a:solidFill>
                  <a:schemeClr val="bg1"/>
                </a:solidFill>
                <a:latin typeface="Times New Roman" panose="02020603050405020304" pitchFamily="18" charset="0"/>
                <a:cs typeface="Times New Roman" panose="02020603050405020304" pitchFamily="18" charset="0"/>
              </a:rPr>
              <a:t>He said, “In a certain city there was a judge who neither feared God nor respected man. </a:t>
            </a:r>
            <a:r>
              <a:rPr lang="en-US" sz="2800" baseline="30000" dirty="0">
                <a:solidFill>
                  <a:schemeClr val="bg1"/>
                </a:solidFill>
                <a:latin typeface="Times New Roman" panose="02020603050405020304" pitchFamily="18" charset="0"/>
                <a:cs typeface="Times New Roman" panose="02020603050405020304" pitchFamily="18" charset="0"/>
              </a:rPr>
              <a:t>3 </a:t>
            </a:r>
            <a:r>
              <a:rPr lang="en-US" sz="2800" dirty="0">
                <a:solidFill>
                  <a:schemeClr val="bg1"/>
                </a:solidFill>
                <a:latin typeface="Times New Roman" panose="02020603050405020304" pitchFamily="18" charset="0"/>
                <a:cs typeface="Times New Roman" panose="02020603050405020304" pitchFamily="18" charset="0"/>
              </a:rPr>
              <a:t>And there was a widow in that city who kept coming to him and saying, ‘Give me justice against my adversary.’ </a:t>
            </a:r>
            <a:r>
              <a:rPr lang="en-US" sz="2800" baseline="30000" dirty="0">
                <a:solidFill>
                  <a:schemeClr val="bg1"/>
                </a:solidFill>
                <a:latin typeface="Times New Roman" panose="02020603050405020304" pitchFamily="18" charset="0"/>
                <a:cs typeface="Times New Roman" panose="02020603050405020304" pitchFamily="18" charset="0"/>
              </a:rPr>
              <a:t>4 </a:t>
            </a:r>
            <a:r>
              <a:rPr lang="en-US" sz="2800" dirty="0">
                <a:solidFill>
                  <a:schemeClr val="bg1"/>
                </a:solidFill>
                <a:latin typeface="Times New Roman" panose="02020603050405020304" pitchFamily="18" charset="0"/>
                <a:cs typeface="Times New Roman" panose="02020603050405020304" pitchFamily="18" charset="0"/>
              </a:rPr>
              <a:t>For a while he refused, but afterward he said to himself, ‘Though I neither fear God nor respect man, </a:t>
            </a:r>
            <a:r>
              <a:rPr lang="en-US" sz="2800" baseline="30000" dirty="0">
                <a:solidFill>
                  <a:schemeClr val="bg1"/>
                </a:solidFill>
                <a:latin typeface="Times New Roman" panose="02020603050405020304" pitchFamily="18" charset="0"/>
                <a:cs typeface="Times New Roman" panose="02020603050405020304" pitchFamily="18" charset="0"/>
              </a:rPr>
              <a:t>5 </a:t>
            </a:r>
            <a:r>
              <a:rPr lang="en-US" sz="2800" dirty="0">
                <a:solidFill>
                  <a:schemeClr val="bg1"/>
                </a:solidFill>
                <a:latin typeface="Times New Roman" panose="02020603050405020304" pitchFamily="18" charset="0"/>
                <a:cs typeface="Times New Roman" panose="02020603050405020304" pitchFamily="18" charset="0"/>
              </a:rPr>
              <a:t>yet because this widow keeps bothering me, I will give her justice, so that she will not beat me down by her continual coming.’” </a:t>
            </a:r>
            <a:r>
              <a:rPr lang="en-US" sz="2800" baseline="30000" dirty="0">
                <a:solidFill>
                  <a:schemeClr val="bg1"/>
                </a:solidFill>
                <a:latin typeface="Times New Roman" panose="02020603050405020304" pitchFamily="18" charset="0"/>
                <a:cs typeface="Times New Roman" panose="02020603050405020304" pitchFamily="18" charset="0"/>
              </a:rPr>
              <a:t>6 </a:t>
            </a:r>
            <a:r>
              <a:rPr lang="en-US" sz="2800" dirty="0">
                <a:solidFill>
                  <a:schemeClr val="bg1"/>
                </a:solidFill>
                <a:latin typeface="Times New Roman" panose="02020603050405020304" pitchFamily="18" charset="0"/>
                <a:cs typeface="Times New Roman" panose="02020603050405020304" pitchFamily="18" charset="0"/>
              </a:rPr>
              <a:t>And the Lord said, “Hear what the unrighteous judge says. </a:t>
            </a:r>
            <a:r>
              <a:rPr lang="en-US" sz="2800" baseline="30000" dirty="0">
                <a:solidFill>
                  <a:schemeClr val="bg1"/>
                </a:solidFill>
                <a:latin typeface="Times New Roman" panose="02020603050405020304" pitchFamily="18" charset="0"/>
                <a:cs typeface="Times New Roman" panose="02020603050405020304" pitchFamily="18" charset="0"/>
              </a:rPr>
              <a:t>7 </a:t>
            </a:r>
            <a:r>
              <a:rPr lang="en-US" sz="2800" dirty="0">
                <a:solidFill>
                  <a:schemeClr val="bg1"/>
                </a:solidFill>
                <a:latin typeface="Times New Roman" panose="02020603050405020304" pitchFamily="18" charset="0"/>
                <a:cs typeface="Times New Roman" panose="02020603050405020304" pitchFamily="18" charset="0"/>
              </a:rPr>
              <a:t>And will not God give justice to his elect, who cry to him day and night? Will he delay long over them? </a:t>
            </a:r>
          </a:p>
        </p:txBody>
      </p:sp>
    </p:spTree>
    <p:extLst>
      <p:ext uri="{BB962C8B-B14F-4D97-AF65-F5344CB8AC3E}">
        <p14:creationId xmlns:p14="http://schemas.microsoft.com/office/powerpoint/2010/main" val="83980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3D47C-5570-4D18-B543-A2EB1933D7C5}"/>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6" name="TextBox 5">
            <a:extLst>
              <a:ext uri="{FF2B5EF4-FFF2-40B4-BE49-F238E27FC236}">
                <a16:creationId xmlns:a16="http://schemas.microsoft.com/office/drawing/2014/main" id="{FE8F544A-72AF-425D-B594-DE9F46A38D40}"/>
              </a:ext>
            </a:extLst>
          </p:cNvPr>
          <p:cNvSpPr txBox="1"/>
          <p:nvPr/>
        </p:nvSpPr>
        <p:spPr>
          <a:xfrm>
            <a:off x="325040" y="671513"/>
            <a:ext cx="8493919" cy="1815882"/>
          </a:xfrm>
          <a:prstGeom prst="rect">
            <a:avLst/>
          </a:prstGeom>
          <a:noFill/>
          <a:ln>
            <a:solidFill>
              <a:schemeClr val="accent1"/>
            </a:solidFill>
          </a:ln>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Luke 18:1-8</a:t>
            </a:r>
          </a:p>
          <a:p>
            <a:pPr algn="ctr"/>
            <a:r>
              <a:rPr lang="en-US" sz="2800" baseline="30000" dirty="0">
                <a:solidFill>
                  <a:schemeClr val="bg1"/>
                </a:solidFill>
                <a:latin typeface="Times New Roman" panose="02020603050405020304" pitchFamily="18" charset="0"/>
                <a:cs typeface="Times New Roman" panose="02020603050405020304" pitchFamily="18" charset="0"/>
              </a:rPr>
              <a:t>8 </a:t>
            </a:r>
            <a:r>
              <a:rPr lang="en-US" sz="2800" dirty="0">
                <a:solidFill>
                  <a:schemeClr val="bg1"/>
                </a:solidFill>
                <a:latin typeface="Times New Roman" panose="02020603050405020304" pitchFamily="18" charset="0"/>
                <a:cs typeface="Times New Roman" panose="02020603050405020304" pitchFamily="18" charset="0"/>
              </a:rPr>
              <a:t>I tell you, he will give justice to them speedily. Nevertheless, when the Son of Man comes, will he find faith on earth?</a:t>
            </a:r>
          </a:p>
        </p:txBody>
      </p:sp>
    </p:spTree>
    <p:extLst>
      <p:ext uri="{BB962C8B-B14F-4D97-AF65-F5344CB8AC3E}">
        <p14:creationId xmlns:p14="http://schemas.microsoft.com/office/powerpoint/2010/main" val="182038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1"/>
            <a:ext cx="8249304"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Australian men challenged to be agents of new evangelisation - Vatican News">
            <a:extLst>
              <a:ext uri="{FF2B5EF4-FFF2-40B4-BE49-F238E27FC236}">
                <a16:creationId xmlns:a16="http://schemas.microsoft.com/office/drawing/2014/main" id="{7969B7DD-3A88-4279-897E-B142D6373F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96" r="2" b="2"/>
          <a:stretch/>
        </p:blipFill>
        <p:spPr bwMode="auto">
          <a:xfrm>
            <a:off x="628650" y="754148"/>
            <a:ext cx="7886700" cy="4995575"/>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29769"/>
            <a:ext cx="825017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34B828-A313-4038-8286-951539BEFB2A}"/>
              </a:ext>
            </a:extLst>
          </p:cNvPr>
          <p:cNvSpPr txBox="1"/>
          <p:nvPr/>
        </p:nvSpPr>
        <p:spPr>
          <a:xfrm>
            <a:off x="704850" y="5044024"/>
            <a:ext cx="3267075" cy="646331"/>
          </a:xfrm>
          <a:prstGeom prst="rect">
            <a:avLst/>
          </a:prstGeom>
          <a:solidFill>
            <a:schemeClr val="bg2">
              <a:lumMod val="50000"/>
            </a:schemeClr>
          </a:solidFill>
        </p:spPr>
        <p:txBody>
          <a:bodyPr wrap="square">
            <a:spAutoFit/>
          </a:bodyPr>
          <a:lstStyle/>
          <a:p>
            <a:pPr algn="ctr"/>
            <a:r>
              <a:rPr lang="en-US" sz="3600" dirty="0">
                <a:solidFill>
                  <a:schemeClr val="bg1"/>
                </a:solidFill>
                <a:latin typeface="Arial" panose="020B0604020202020204" pitchFamily="34" charset="0"/>
                <a:cs typeface="Arial" panose="020B0604020202020204" pitchFamily="34" charset="0"/>
              </a:rPr>
              <a:t>Why Pray?</a:t>
            </a:r>
            <a:endParaRPr lang="en-US" sz="36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4007E5D-3855-437C-9AA8-D24E407E13C0}"/>
              </a:ext>
            </a:extLst>
          </p:cNvPr>
          <p:cNvSpPr txBox="1"/>
          <p:nvPr/>
        </p:nvSpPr>
        <p:spPr>
          <a:xfrm>
            <a:off x="704850" y="906089"/>
            <a:ext cx="7305676" cy="558743"/>
          </a:xfrm>
          <a:prstGeom prst="rect">
            <a:avLst/>
          </a:prstGeom>
          <a:solidFill>
            <a:schemeClr val="bg2">
              <a:lumMod val="50000"/>
            </a:schemeClr>
          </a:solidFill>
        </p:spPr>
        <p:txBody>
          <a:bodyPr wrap="square">
            <a:spAutoFit/>
          </a:bodyPr>
          <a:lstStyle/>
          <a:p>
            <a:pPr marL="257175" indent="-257175">
              <a:lnSpc>
                <a:spcPct val="115000"/>
              </a:lnSpc>
              <a:spcBef>
                <a:spcPts val="900"/>
              </a:spcBef>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God’s compassion: Humble admission of need</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B416306-0C7B-4900-B136-2AB2F0F70E37}"/>
              </a:ext>
            </a:extLst>
          </p:cNvPr>
          <p:cNvSpPr txBox="1"/>
          <p:nvPr/>
        </p:nvSpPr>
        <p:spPr>
          <a:xfrm>
            <a:off x="704850" y="1464832"/>
            <a:ext cx="7305676" cy="558743"/>
          </a:xfrm>
          <a:prstGeom prst="rect">
            <a:avLst/>
          </a:prstGeom>
          <a:solidFill>
            <a:schemeClr val="bg2">
              <a:lumMod val="50000"/>
            </a:schemeClr>
          </a:solidFill>
        </p:spPr>
        <p:txBody>
          <a:bodyPr wrap="square">
            <a:spAutoFit/>
          </a:bodyPr>
          <a:lstStyle/>
          <a:p>
            <a:pPr marL="257175" indent="-257175">
              <a:lnSpc>
                <a:spcPct val="115000"/>
              </a:lnSpc>
              <a:spcBef>
                <a:spcPts val="900"/>
              </a:spcBef>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God’s power: Bold request for change</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CE71136-7719-443E-8AEB-503E7A972A1F}"/>
              </a:ext>
            </a:extLst>
          </p:cNvPr>
          <p:cNvSpPr txBox="1"/>
          <p:nvPr/>
        </p:nvSpPr>
        <p:spPr>
          <a:xfrm>
            <a:off x="704848" y="1992352"/>
            <a:ext cx="7305675" cy="1054263"/>
          </a:xfrm>
          <a:prstGeom prst="rect">
            <a:avLst/>
          </a:prstGeom>
          <a:solidFill>
            <a:schemeClr val="bg2">
              <a:lumMod val="50000"/>
            </a:schemeClr>
          </a:solidFill>
        </p:spPr>
        <p:txBody>
          <a:bodyPr wrap="square">
            <a:spAutoFit/>
          </a:bodyPr>
          <a:lstStyle/>
          <a:p>
            <a:pPr marL="257175" indent="-257175">
              <a:lnSpc>
                <a:spcPct val="115000"/>
              </a:lnSpc>
              <a:spcBef>
                <a:spcPts val="900"/>
              </a:spcBef>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God’s wisdom: Anxious desire for resolution &amp; peace</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C5027B55-0B94-42C2-B9DC-E8E97C24E172}"/>
              </a:ext>
            </a:extLst>
          </p:cNvPr>
          <p:cNvSpPr txBox="1"/>
          <p:nvPr/>
        </p:nvSpPr>
        <p:spPr>
          <a:xfrm>
            <a:off x="4276888" y="3173161"/>
            <a:ext cx="4419764" cy="2677656"/>
          </a:xfrm>
          <a:prstGeom prst="rect">
            <a:avLst/>
          </a:prstGeom>
          <a:solidFill>
            <a:schemeClr val="bg1"/>
          </a:solidFill>
        </p:spPr>
        <p:txBody>
          <a:bodyPr wrap="square">
            <a:spAutoFit/>
          </a:bodyPr>
          <a:lstStyle/>
          <a:p>
            <a:pPr algn="ctr"/>
            <a:r>
              <a:rPr lang="en-US" sz="2800" b="1" dirty="0">
                <a:latin typeface="Times New Roman" panose="02020603050405020304" pitchFamily="18" charset="0"/>
                <a:cs typeface="Times New Roman" panose="02020603050405020304" pitchFamily="18" charset="0"/>
              </a:rPr>
              <a:t>James 1:5</a:t>
            </a:r>
          </a:p>
          <a:p>
            <a:pPr algn="ctr"/>
            <a:r>
              <a:rPr lang="en-US" sz="2800" dirty="0">
                <a:latin typeface="Times New Roman" panose="02020603050405020304" pitchFamily="18" charset="0"/>
                <a:cs typeface="Times New Roman" panose="02020603050405020304" pitchFamily="18" charset="0"/>
              </a:rPr>
              <a:t>If any of you lacks wisdom, let him ask God, who gives generously to all without reproach, and it will be given him.</a:t>
            </a:r>
          </a:p>
        </p:txBody>
      </p:sp>
    </p:spTree>
    <p:extLst>
      <p:ext uri="{BB962C8B-B14F-4D97-AF65-F5344CB8AC3E}">
        <p14:creationId xmlns:p14="http://schemas.microsoft.com/office/powerpoint/2010/main" val="231267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1"/>
            <a:ext cx="8249304"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Australian men challenged to be agents of new evangelisation - Vatican News">
            <a:extLst>
              <a:ext uri="{FF2B5EF4-FFF2-40B4-BE49-F238E27FC236}">
                <a16:creationId xmlns:a16="http://schemas.microsoft.com/office/drawing/2014/main" id="{7969B7DD-3A88-4279-897E-B142D6373F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96" r="2" b="2"/>
          <a:stretch/>
        </p:blipFill>
        <p:spPr bwMode="auto">
          <a:xfrm>
            <a:off x="628650" y="754148"/>
            <a:ext cx="7886700" cy="4995575"/>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29769"/>
            <a:ext cx="825017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34B828-A313-4038-8286-951539BEFB2A}"/>
              </a:ext>
            </a:extLst>
          </p:cNvPr>
          <p:cNvSpPr txBox="1"/>
          <p:nvPr/>
        </p:nvSpPr>
        <p:spPr>
          <a:xfrm>
            <a:off x="704850" y="5044024"/>
            <a:ext cx="3267075" cy="646331"/>
          </a:xfrm>
          <a:prstGeom prst="rect">
            <a:avLst/>
          </a:prstGeom>
          <a:solidFill>
            <a:schemeClr val="bg2">
              <a:lumMod val="50000"/>
            </a:schemeClr>
          </a:solidFill>
        </p:spPr>
        <p:txBody>
          <a:bodyPr wrap="square">
            <a:spAutoFit/>
          </a:bodyPr>
          <a:lstStyle/>
          <a:p>
            <a:pPr algn="ctr"/>
            <a:r>
              <a:rPr lang="en-US" sz="3600" dirty="0">
                <a:solidFill>
                  <a:schemeClr val="bg1"/>
                </a:solidFill>
                <a:latin typeface="Arial" panose="020B0604020202020204" pitchFamily="34" charset="0"/>
                <a:cs typeface="Arial" panose="020B0604020202020204" pitchFamily="34" charset="0"/>
              </a:rPr>
              <a:t>Why Pray?</a:t>
            </a:r>
            <a:endParaRPr lang="en-US" sz="36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4007E5D-3855-437C-9AA8-D24E407E13C0}"/>
              </a:ext>
            </a:extLst>
          </p:cNvPr>
          <p:cNvSpPr txBox="1"/>
          <p:nvPr/>
        </p:nvSpPr>
        <p:spPr>
          <a:xfrm>
            <a:off x="704850" y="906089"/>
            <a:ext cx="7305676" cy="558743"/>
          </a:xfrm>
          <a:prstGeom prst="rect">
            <a:avLst/>
          </a:prstGeom>
          <a:solidFill>
            <a:schemeClr val="bg2">
              <a:lumMod val="50000"/>
            </a:schemeClr>
          </a:solidFill>
        </p:spPr>
        <p:txBody>
          <a:bodyPr wrap="square">
            <a:spAutoFit/>
          </a:bodyPr>
          <a:lstStyle/>
          <a:p>
            <a:pPr marL="257175" indent="-257175">
              <a:lnSpc>
                <a:spcPct val="115000"/>
              </a:lnSpc>
              <a:spcBef>
                <a:spcPts val="900"/>
              </a:spcBef>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God’s compassion: Humble admission of need</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B416306-0C7B-4900-B136-2AB2F0F70E37}"/>
              </a:ext>
            </a:extLst>
          </p:cNvPr>
          <p:cNvSpPr txBox="1"/>
          <p:nvPr/>
        </p:nvSpPr>
        <p:spPr>
          <a:xfrm>
            <a:off x="704850" y="1464832"/>
            <a:ext cx="7305676" cy="558743"/>
          </a:xfrm>
          <a:prstGeom prst="rect">
            <a:avLst/>
          </a:prstGeom>
          <a:solidFill>
            <a:schemeClr val="bg2">
              <a:lumMod val="50000"/>
            </a:schemeClr>
          </a:solidFill>
        </p:spPr>
        <p:txBody>
          <a:bodyPr wrap="square">
            <a:spAutoFit/>
          </a:bodyPr>
          <a:lstStyle/>
          <a:p>
            <a:pPr marL="257175" indent="-257175">
              <a:lnSpc>
                <a:spcPct val="115000"/>
              </a:lnSpc>
              <a:spcBef>
                <a:spcPts val="900"/>
              </a:spcBef>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God’s power: Bold request for change</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CE71136-7719-443E-8AEB-503E7A972A1F}"/>
              </a:ext>
            </a:extLst>
          </p:cNvPr>
          <p:cNvSpPr txBox="1"/>
          <p:nvPr/>
        </p:nvSpPr>
        <p:spPr>
          <a:xfrm>
            <a:off x="704848" y="1992352"/>
            <a:ext cx="7305675" cy="1054263"/>
          </a:xfrm>
          <a:prstGeom prst="rect">
            <a:avLst/>
          </a:prstGeom>
          <a:solidFill>
            <a:schemeClr val="bg2">
              <a:lumMod val="50000"/>
            </a:schemeClr>
          </a:solidFill>
        </p:spPr>
        <p:txBody>
          <a:bodyPr wrap="square">
            <a:spAutoFit/>
          </a:bodyPr>
          <a:lstStyle/>
          <a:p>
            <a:pPr marL="257175" indent="-257175">
              <a:lnSpc>
                <a:spcPct val="115000"/>
              </a:lnSpc>
              <a:spcBef>
                <a:spcPts val="900"/>
              </a:spcBef>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God’s wisdom: Anxious desire for resolution &amp; peace</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0906B032-3F53-44AD-BCA8-72753278A68A}"/>
              </a:ext>
            </a:extLst>
          </p:cNvPr>
          <p:cNvSpPr txBox="1"/>
          <p:nvPr/>
        </p:nvSpPr>
        <p:spPr>
          <a:xfrm>
            <a:off x="704848" y="3047003"/>
            <a:ext cx="7305674" cy="558743"/>
          </a:xfrm>
          <a:prstGeom prst="rect">
            <a:avLst/>
          </a:prstGeom>
          <a:solidFill>
            <a:schemeClr val="bg2">
              <a:lumMod val="50000"/>
            </a:schemeClr>
          </a:solidFill>
        </p:spPr>
        <p:txBody>
          <a:bodyPr wrap="square">
            <a:spAutoFit/>
          </a:bodyPr>
          <a:lstStyle/>
          <a:p>
            <a:pPr marL="257175" indent="-257175">
              <a:lnSpc>
                <a:spcPct val="115000"/>
              </a:lnSpc>
              <a:spcBef>
                <a:spcPts val="900"/>
              </a:spcBef>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God’s holiness: Concern over progress of sin</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011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3D47C-5570-4D18-B543-A2EB1933D7C5}"/>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6" name="TextBox 5">
            <a:extLst>
              <a:ext uri="{FF2B5EF4-FFF2-40B4-BE49-F238E27FC236}">
                <a16:creationId xmlns:a16="http://schemas.microsoft.com/office/drawing/2014/main" id="{FE8F544A-72AF-425D-B594-DE9F46A38D40}"/>
              </a:ext>
            </a:extLst>
          </p:cNvPr>
          <p:cNvSpPr txBox="1"/>
          <p:nvPr/>
        </p:nvSpPr>
        <p:spPr>
          <a:xfrm>
            <a:off x="364332" y="1550194"/>
            <a:ext cx="8493919" cy="3539430"/>
          </a:xfrm>
          <a:prstGeom prst="rect">
            <a:avLst/>
          </a:prstGeom>
          <a:noFill/>
          <a:ln>
            <a:solidFill>
              <a:schemeClr val="accent1"/>
            </a:solidFill>
          </a:ln>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Psalm 109:1-4</a:t>
            </a:r>
          </a:p>
          <a:p>
            <a:pPr algn="ctr"/>
            <a:r>
              <a:rPr lang="en-US" sz="2800" baseline="30000" dirty="0">
                <a:solidFill>
                  <a:schemeClr val="bg1"/>
                </a:solidFill>
                <a:latin typeface="Times New Roman" panose="02020603050405020304" pitchFamily="18" charset="0"/>
                <a:cs typeface="Times New Roman" panose="02020603050405020304" pitchFamily="18" charset="0"/>
              </a:rPr>
              <a:t>1 </a:t>
            </a:r>
            <a:r>
              <a:rPr lang="en-US" sz="2800" dirty="0">
                <a:solidFill>
                  <a:schemeClr val="bg1"/>
                </a:solidFill>
                <a:latin typeface="Times New Roman" panose="02020603050405020304" pitchFamily="18" charset="0"/>
                <a:cs typeface="Times New Roman" panose="02020603050405020304" pitchFamily="18" charset="0"/>
              </a:rPr>
              <a:t>Be not silent, O God of my praise!</a:t>
            </a:r>
            <a:br>
              <a:rPr lang="en-US" sz="2800" dirty="0">
                <a:solidFill>
                  <a:schemeClr val="bg1"/>
                </a:solidFill>
                <a:latin typeface="Times New Roman" panose="02020603050405020304" pitchFamily="18" charset="0"/>
                <a:cs typeface="Times New Roman" panose="02020603050405020304" pitchFamily="18" charset="0"/>
              </a:rPr>
            </a:br>
            <a:r>
              <a:rPr lang="en-US" sz="2800" baseline="30000" dirty="0">
                <a:solidFill>
                  <a:schemeClr val="bg1"/>
                </a:solidFill>
                <a:latin typeface="Times New Roman" panose="02020603050405020304" pitchFamily="18" charset="0"/>
                <a:cs typeface="Times New Roman" panose="02020603050405020304" pitchFamily="18" charset="0"/>
              </a:rPr>
              <a:t>2 </a:t>
            </a:r>
            <a:r>
              <a:rPr lang="en-US" sz="2800" dirty="0">
                <a:solidFill>
                  <a:schemeClr val="bg1"/>
                </a:solidFill>
                <a:latin typeface="Times New Roman" panose="02020603050405020304" pitchFamily="18" charset="0"/>
                <a:cs typeface="Times New Roman" panose="02020603050405020304" pitchFamily="18" charset="0"/>
              </a:rPr>
              <a:t>For wicked and deceitful mouths are opened against me,</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speaking against me with lying tongues.</a:t>
            </a:r>
            <a:br>
              <a:rPr lang="en-US" sz="2800" dirty="0">
                <a:solidFill>
                  <a:schemeClr val="bg1"/>
                </a:solidFill>
                <a:latin typeface="Times New Roman" panose="02020603050405020304" pitchFamily="18" charset="0"/>
                <a:cs typeface="Times New Roman" panose="02020603050405020304" pitchFamily="18" charset="0"/>
              </a:rPr>
            </a:br>
            <a:r>
              <a:rPr lang="en-US" sz="2800" baseline="30000" dirty="0">
                <a:solidFill>
                  <a:schemeClr val="bg1"/>
                </a:solidFill>
                <a:latin typeface="Times New Roman" panose="02020603050405020304" pitchFamily="18" charset="0"/>
                <a:cs typeface="Times New Roman" panose="02020603050405020304" pitchFamily="18" charset="0"/>
              </a:rPr>
              <a:t>3 </a:t>
            </a:r>
            <a:r>
              <a:rPr lang="en-US" sz="2800" dirty="0">
                <a:solidFill>
                  <a:schemeClr val="bg1"/>
                </a:solidFill>
                <a:latin typeface="Times New Roman" panose="02020603050405020304" pitchFamily="18" charset="0"/>
                <a:cs typeface="Times New Roman" panose="02020603050405020304" pitchFamily="18" charset="0"/>
              </a:rPr>
              <a:t>They encircle me with words of hate,</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and attack me without cause.</a:t>
            </a:r>
            <a:br>
              <a:rPr lang="en-US" sz="2800" dirty="0">
                <a:solidFill>
                  <a:schemeClr val="bg1"/>
                </a:solidFill>
                <a:latin typeface="Times New Roman" panose="02020603050405020304" pitchFamily="18" charset="0"/>
                <a:cs typeface="Times New Roman" panose="02020603050405020304" pitchFamily="18" charset="0"/>
              </a:rPr>
            </a:br>
            <a:r>
              <a:rPr lang="en-US" sz="2800" baseline="30000" dirty="0">
                <a:solidFill>
                  <a:schemeClr val="bg1"/>
                </a:solidFill>
                <a:latin typeface="Times New Roman" panose="02020603050405020304" pitchFamily="18" charset="0"/>
                <a:cs typeface="Times New Roman" panose="02020603050405020304" pitchFamily="18" charset="0"/>
              </a:rPr>
              <a:t>4 </a:t>
            </a:r>
            <a:r>
              <a:rPr lang="en-US" sz="2800" dirty="0">
                <a:solidFill>
                  <a:schemeClr val="bg1"/>
                </a:solidFill>
                <a:latin typeface="Times New Roman" panose="02020603050405020304" pitchFamily="18" charset="0"/>
                <a:cs typeface="Times New Roman" panose="02020603050405020304" pitchFamily="18" charset="0"/>
              </a:rPr>
              <a:t>In return for my love they accuse me,</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but I give myself to prayer.</a:t>
            </a:r>
          </a:p>
        </p:txBody>
      </p:sp>
    </p:spTree>
    <p:extLst>
      <p:ext uri="{BB962C8B-B14F-4D97-AF65-F5344CB8AC3E}">
        <p14:creationId xmlns:p14="http://schemas.microsoft.com/office/powerpoint/2010/main" val="275481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D0A153-C896-4BDB-9B2A-D3D311518A5C}"/>
              </a:ext>
            </a:extLst>
          </p:cNvPr>
          <p:cNvSpPr txBox="1"/>
          <p:nvPr/>
        </p:nvSpPr>
        <p:spPr>
          <a:xfrm>
            <a:off x="480060" y="5576887"/>
            <a:ext cx="8183880" cy="640081"/>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b="1" i="1" dirty="0">
                <a:latin typeface="+mj-lt"/>
                <a:ea typeface="+mj-ea"/>
                <a:cs typeface="+mj-cs"/>
              </a:rPr>
              <a:t>How Do I Grow Mature as a Believer in Jesus Christ?</a:t>
            </a:r>
            <a:endParaRPr lang="en-US" sz="2800" i="1" dirty="0">
              <a:latin typeface="+mj-lt"/>
              <a:ea typeface="+mj-ea"/>
              <a:cs typeface="+mj-cs"/>
            </a:endParaRPr>
          </a:p>
        </p:txBody>
      </p:sp>
      <p:pic>
        <p:nvPicPr>
          <p:cNvPr id="1026" name="Picture 2" descr="12 Fast-Growing Shade Trees | Arbor Day Blog">
            <a:extLst>
              <a:ext uri="{FF2B5EF4-FFF2-40B4-BE49-F238E27FC236}">
                <a16:creationId xmlns:a16="http://schemas.microsoft.com/office/drawing/2014/main" id="{27807E39-5D3B-4B5D-8A0F-DD5F9D6E4B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9" r="2487" b="1"/>
          <a:stretch/>
        </p:blipFill>
        <p:spPr bwMode="auto">
          <a:xfrm>
            <a:off x="480060" y="640080"/>
            <a:ext cx="818388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3861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1"/>
            <a:ext cx="8249304"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Australian men challenged to be agents of new evangelisation - Vatican News">
            <a:extLst>
              <a:ext uri="{FF2B5EF4-FFF2-40B4-BE49-F238E27FC236}">
                <a16:creationId xmlns:a16="http://schemas.microsoft.com/office/drawing/2014/main" id="{7969B7DD-3A88-4279-897E-B142D6373F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96" r="2" b="2"/>
          <a:stretch/>
        </p:blipFill>
        <p:spPr bwMode="auto">
          <a:xfrm>
            <a:off x="628650" y="754148"/>
            <a:ext cx="7886700" cy="4995575"/>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29769"/>
            <a:ext cx="825017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34B828-A313-4038-8286-951539BEFB2A}"/>
              </a:ext>
            </a:extLst>
          </p:cNvPr>
          <p:cNvSpPr txBox="1"/>
          <p:nvPr/>
        </p:nvSpPr>
        <p:spPr>
          <a:xfrm>
            <a:off x="704850" y="5044024"/>
            <a:ext cx="3695700" cy="646331"/>
          </a:xfrm>
          <a:prstGeom prst="rect">
            <a:avLst/>
          </a:prstGeom>
          <a:solidFill>
            <a:schemeClr val="bg2">
              <a:lumMod val="50000"/>
            </a:schemeClr>
          </a:solidFill>
        </p:spPr>
        <p:txBody>
          <a:bodyPr wrap="square">
            <a:spAutoFit/>
          </a:bodyPr>
          <a:lstStyle/>
          <a:p>
            <a:pPr algn="ctr"/>
            <a:r>
              <a:rPr lang="en-US" sz="3600" dirty="0">
                <a:solidFill>
                  <a:schemeClr val="bg1"/>
                </a:solidFill>
                <a:latin typeface="Arial" panose="020B0604020202020204" pitchFamily="34" charset="0"/>
                <a:cs typeface="Arial" panose="020B0604020202020204" pitchFamily="34" charset="0"/>
              </a:rPr>
              <a:t>How Do I Pray?</a:t>
            </a:r>
            <a:endParaRPr lang="en-US" sz="36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4007E5D-3855-437C-9AA8-D24E407E13C0}"/>
              </a:ext>
            </a:extLst>
          </p:cNvPr>
          <p:cNvSpPr txBox="1"/>
          <p:nvPr/>
        </p:nvSpPr>
        <p:spPr>
          <a:xfrm>
            <a:off x="704850" y="906089"/>
            <a:ext cx="3343275" cy="558743"/>
          </a:xfrm>
          <a:prstGeom prst="rect">
            <a:avLst/>
          </a:prstGeom>
          <a:solidFill>
            <a:schemeClr val="bg2">
              <a:lumMod val="50000"/>
            </a:schemeClr>
          </a:solidFill>
        </p:spPr>
        <p:txBody>
          <a:bodyPr wrap="square">
            <a:spAutoFit/>
          </a:bodyPr>
          <a:lstStyle/>
          <a:p>
            <a:pPr marL="257175" indent="-257175">
              <a:lnSpc>
                <a:spcPct val="115000"/>
              </a:lnSpc>
              <a:spcBef>
                <a:spcPts val="900"/>
              </a:spcBef>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Lord’s Prayer</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969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8B85B8-CD53-4751-87D1-0EA8D52C42B4}"/>
              </a:ext>
            </a:extLst>
          </p:cNvPr>
          <p:cNvSpPr txBox="1"/>
          <p:nvPr/>
        </p:nvSpPr>
        <p:spPr>
          <a:xfrm>
            <a:off x="442912" y="850959"/>
            <a:ext cx="3614738" cy="1388713"/>
          </a:xfrm>
          <a:prstGeom prst="rect">
            <a:avLst/>
          </a:prstGeom>
          <a:solidFill>
            <a:schemeClr val="accent4">
              <a:lumMod val="40000"/>
              <a:lumOff val="60000"/>
            </a:schemeClr>
          </a:solidFill>
        </p:spPr>
        <p:txBody>
          <a:bodyPr wrap="square">
            <a:spAutoFit/>
          </a:bodyPr>
          <a:lstStyle/>
          <a:p>
            <a:pPr algn="ctr">
              <a:lnSpc>
                <a:spcPct val="115000"/>
              </a:lnSpc>
            </a:pPr>
            <a:r>
              <a:rPr lang="en-US" sz="2800" u="sng" dirty="0">
                <a:solidFill>
                  <a:srgbClr val="000000"/>
                </a:solidFill>
                <a:latin typeface="Calibri" panose="020F0502020204030204" pitchFamily="34" charset="0"/>
                <a:ea typeface="Times New Roman" panose="02020603050405020304" pitchFamily="18" charset="0"/>
              </a:rPr>
              <a:t>Praise God’s name</a:t>
            </a:r>
            <a:endParaRPr lang="en-US" sz="2800" dirty="0">
              <a:latin typeface="Times New Roman" panose="02020603050405020304" pitchFamily="18" charset="0"/>
              <a:ea typeface="Times New Roman" panose="02020603050405020304" pitchFamily="18" charset="0"/>
            </a:endParaRPr>
          </a:p>
          <a:p>
            <a:pPr algn="ctr">
              <a:lnSpc>
                <a:spcPct val="115000"/>
              </a:lnSpc>
              <a:spcBef>
                <a:spcPts val="900"/>
              </a:spcBef>
            </a:pPr>
            <a:r>
              <a:rPr lang="en-US" sz="2000" dirty="0">
                <a:solidFill>
                  <a:srgbClr val="000000"/>
                </a:solidFill>
                <a:latin typeface="Calibri" panose="020F0502020204030204" pitchFamily="34" charset="0"/>
                <a:ea typeface="Times New Roman" panose="02020603050405020304" pitchFamily="18" charset="0"/>
              </a:rPr>
              <a:t>Our Father in heaven,</a:t>
            </a:r>
            <a:br>
              <a:rPr lang="en-US" sz="2000" dirty="0">
                <a:solidFill>
                  <a:srgbClr val="000000"/>
                </a:solidFill>
                <a:latin typeface="Calibri" panose="020F0502020204030204" pitchFamily="34" charset="0"/>
                <a:ea typeface="Times New Roman" panose="02020603050405020304" pitchFamily="18" charset="0"/>
              </a:rPr>
            </a:br>
            <a:r>
              <a:rPr lang="en-US" sz="2000" dirty="0">
                <a:solidFill>
                  <a:srgbClr val="000000"/>
                </a:solidFill>
                <a:latin typeface="Calibri" panose="020F0502020204030204" pitchFamily="34" charset="0"/>
                <a:ea typeface="Times New Roman" panose="02020603050405020304" pitchFamily="18" charset="0"/>
              </a:rPr>
              <a:t>hallowed be your name.</a:t>
            </a:r>
            <a:endParaRPr lang="en-US" sz="2000" dirty="0">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CE089E98-6D1F-4B49-89C6-F312D25B014C}"/>
              </a:ext>
            </a:extLst>
          </p:cNvPr>
          <p:cNvSpPr txBox="1"/>
          <p:nvPr/>
        </p:nvSpPr>
        <p:spPr>
          <a:xfrm>
            <a:off x="4502943" y="854193"/>
            <a:ext cx="4352925" cy="1388713"/>
          </a:xfrm>
          <a:prstGeom prst="rect">
            <a:avLst/>
          </a:prstGeom>
          <a:solidFill>
            <a:schemeClr val="accent1">
              <a:lumMod val="20000"/>
              <a:lumOff val="80000"/>
            </a:schemeClr>
          </a:solidFill>
        </p:spPr>
        <p:txBody>
          <a:bodyPr wrap="square">
            <a:spAutoFit/>
          </a:bodyPr>
          <a:lstStyle/>
          <a:p>
            <a:pPr algn="ctr">
              <a:lnSpc>
                <a:spcPct val="115000"/>
              </a:lnSpc>
            </a:pPr>
            <a:r>
              <a:rPr lang="en-US" sz="2800" u="sng" dirty="0">
                <a:solidFill>
                  <a:srgbClr val="000000"/>
                </a:solidFill>
                <a:latin typeface="Calibri" panose="020F0502020204030204" pitchFamily="34" charset="0"/>
                <a:ea typeface="Times New Roman" panose="02020603050405020304" pitchFamily="18" charset="0"/>
              </a:rPr>
              <a:t>Submit our will to His</a:t>
            </a:r>
            <a:endParaRPr lang="en-US" sz="2800" dirty="0">
              <a:latin typeface="Times New Roman" panose="02020603050405020304" pitchFamily="18" charset="0"/>
              <a:ea typeface="Times New Roman" panose="02020603050405020304" pitchFamily="18" charset="0"/>
            </a:endParaRPr>
          </a:p>
          <a:p>
            <a:pPr algn="ctr">
              <a:lnSpc>
                <a:spcPct val="115000"/>
              </a:lnSpc>
              <a:spcBef>
                <a:spcPts val="900"/>
              </a:spcBef>
            </a:pPr>
            <a:r>
              <a:rPr lang="en-US" sz="2000" dirty="0">
                <a:solidFill>
                  <a:srgbClr val="000000"/>
                </a:solidFill>
                <a:latin typeface="Calibri" panose="020F0502020204030204" pitchFamily="34" charset="0"/>
                <a:ea typeface="Times New Roman" panose="02020603050405020304" pitchFamily="18" charset="0"/>
              </a:rPr>
              <a:t>Your kingdom come, your will be done, on earth as it is in heaven.</a:t>
            </a:r>
            <a:endParaRPr lang="en-US" sz="2000" dirty="0">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1169EA6D-8789-4B04-8EE0-839F92A1F830}"/>
              </a:ext>
            </a:extLst>
          </p:cNvPr>
          <p:cNvSpPr txBox="1"/>
          <p:nvPr/>
        </p:nvSpPr>
        <p:spPr>
          <a:xfrm>
            <a:off x="532209" y="2850356"/>
            <a:ext cx="3525441" cy="1034770"/>
          </a:xfrm>
          <a:prstGeom prst="rect">
            <a:avLst/>
          </a:prstGeom>
          <a:solidFill>
            <a:schemeClr val="accent4">
              <a:lumMod val="75000"/>
            </a:schemeClr>
          </a:solidFill>
        </p:spPr>
        <p:txBody>
          <a:bodyPr wrap="square">
            <a:spAutoFit/>
          </a:bodyPr>
          <a:lstStyle/>
          <a:p>
            <a:pPr algn="ctr">
              <a:lnSpc>
                <a:spcPct val="115000"/>
              </a:lnSpc>
            </a:pPr>
            <a:r>
              <a:rPr lang="en-US" sz="2800" u="sng" dirty="0">
                <a:solidFill>
                  <a:srgbClr val="000000"/>
                </a:solidFill>
                <a:latin typeface="Calibri" panose="020F0502020204030204" pitchFamily="34" charset="0"/>
                <a:ea typeface="Times New Roman" panose="02020603050405020304" pitchFamily="18" charset="0"/>
              </a:rPr>
              <a:t>Ask for Provision</a:t>
            </a:r>
            <a:endParaRPr lang="en-US" sz="2800" dirty="0">
              <a:latin typeface="Times New Roman" panose="02020603050405020304" pitchFamily="18" charset="0"/>
              <a:ea typeface="Times New Roman" panose="02020603050405020304" pitchFamily="18" charset="0"/>
            </a:endParaRPr>
          </a:p>
          <a:p>
            <a:pPr algn="ctr">
              <a:lnSpc>
                <a:spcPct val="115000"/>
              </a:lnSpc>
              <a:spcBef>
                <a:spcPts val="900"/>
              </a:spcBef>
            </a:pPr>
            <a:r>
              <a:rPr lang="en-US" sz="2000" dirty="0">
                <a:solidFill>
                  <a:srgbClr val="000000"/>
                </a:solidFill>
                <a:latin typeface="Calibri" panose="020F0502020204030204" pitchFamily="34" charset="0"/>
                <a:ea typeface="Times New Roman" panose="02020603050405020304" pitchFamily="18" charset="0"/>
              </a:rPr>
              <a:t>Give us this day our daily bread</a:t>
            </a:r>
            <a:endParaRPr lang="en-US" sz="2000" dirty="0">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B5D06379-A2F2-4FE5-9FB5-516F91BE6D5A}"/>
              </a:ext>
            </a:extLst>
          </p:cNvPr>
          <p:cNvSpPr txBox="1"/>
          <p:nvPr/>
        </p:nvSpPr>
        <p:spPr>
          <a:xfrm>
            <a:off x="4916685" y="2734643"/>
            <a:ext cx="3525440" cy="1388713"/>
          </a:xfrm>
          <a:prstGeom prst="rect">
            <a:avLst/>
          </a:prstGeom>
          <a:solidFill>
            <a:schemeClr val="accent6">
              <a:lumMod val="40000"/>
              <a:lumOff val="60000"/>
            </a:schemeClr>
          </a:solidFill>
        </p:spPr>
        <p:txBody>
          <a:bodyPr wrap="square">
            <a:spAutoFit/>
          </a:bodyPr>
          <a:lstStyle/>
          <a:p>
            <a:pPr algn="ctr">
              <a:lnSpc>
                <a:spcPct val="115000"/>
              </a:lnSpc>
            </a:pPr>
            <a:r>
              <a:rPr lang="en-US" sz="2800" u="sng" dirty="0">
                <a:solidFill>
                  <a:srgbClr val="000000"/>
                </a:solidFill>
                <a:latin typeface="Calibri" panose="020F0502020204030204" pitchFamily="34" charset="0"/>
                <a:ea typeface="Times New Roman" panose="02020603050405020304" pitchFamily="18" charset="0"/>
              </a:rPr>
              <a:t>Ask for Forgiveness</a:t>
            </a:r>
            <a:endParaRPr lang="en-US" sz="2800" dirty="0">
              <a:latin typeface="Times New Roman" panose="02020603050405020304" pitchFamily="18" charset="0"/>
              <a:ea typeface="Times New Roman" panose="02020603050405020304" pitchFamily="18" charset="0"/>
            </a:endParaRPr>
          </a:p>
          <a:p>
            <a:pPr algn="ctr">
              <a:lnSpc>
                <a:spcPct val="115000"/>
              </a:lnSpc>
              <a:spcBef>
                <a:spcPts val="900"/>
              </a:spcBef>
            </a:pPr>
            <a:r>
              <a:rPr lang="en-US" sz="2000" dirty="0"/>
              <a:t>and forgive us our debts, as we also have forgiven our debtors.</a:t>
            </a:r>
            <a:endParaRPr lang="en-US" sz="2800" dirty="0">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C7F2B449-0BE9-4336-B298-2B19721C0592}"/>
              </a:ext>
            </a:extLst>
          </p:cNvPr>
          <p:cNvSpPr txBox="1"/>
          <p:nvPr/>
        </p:nvSpPr>
        <p:spPr>
          <a:xfrm>
            <a:off x="487560" y="4335720"/>
            <a:ext cx="3614738" cy="1698927"/>
          </a:xfrm>
          <a:prstGeom prst="rect">
            <a:avLst/>
          </a:prstGeom>
          <a:solidFill>
            <a:srgbClr val="FFFF00"/>
          </a:solidFill>
        </p:spPr>
        <p:txBody>
          <a:bodyPr wrap="square">
            <a:spAutoFit/>
          </a:bodyPr>
          <a:lstStyle/>
          <a:p>
            <a:pPr algn="ctr">
              <a:lnSpc>
                <a:spcPct val="115000"/>
              </a:lnSpc>
            </a:pPr>
            <a:r>
              <a:rPr lang="en-US" sz="2800" u="sng" dirty="0">
                <a:solidFill>
                  <a:srgbClr val="000000"/>
                </a:solidFill>
                <a:latin typeface="Calibri" panose="020F0502020204030204" pitchFamily="34" charset="0"/>
                <a:ea typeface="Times New Roman" panose="02020603050405020304" pitchFamily="18" charset="0"/>
              </a:rPr>
              <a:t>Ask for Guidance &amp; Protection</a:t>
            </a:r>
            <a:endParaRPr lang="en-US" sz="2800" dirty="0">
              <a:latin typeface="Times New Roman" panose="02020603050405020304" pitchFamily="18" charset="0"/>
              <a:ea typeface="Times New Roman" panose="02020603050405020304" pitchFamily="18" charset="0"/>
            </a:endParaRPr>
          </a:p>
          <a:p>
            <a:pPr algn="ctr"/>
            <a:r>
              <a:rPr lang="en-US" sz="2000" dirty="0"/>
              <a:t>And lead us not into temptation, but deliver us from evil.</a:t>
            </a:r>
          </a:p>
        </p:txBody>
      </p:sp>
      <p:sp>
        <p:nvSpPr>
          <p:cNvPr id="14" name="TextBox 13">
            <a:extLst>
              <a:ext uri="{FF2B5EF4-FFF2-40B4-BE49-F238E27FC236}">
                <a16:creationId xmlns:a16="http://schemas.microsoft.com/office/drawing/2014/main" id="{5F78AB05-F307-43E5-B6D9-D0CEC79A1C61}"/>
              </a:ext>
            </a:extLst>
          </p:cNvPr>
          <p:cNvSpPr txBox="1"/>
          <p:nvPr/>
        </p:nvSpPr>
        <p:spPr>
          <a:xfrm>
            <a:off x="4629148" y="4313854"/>
            <a:ext cx="4100513" cy="1742657"/>
          </a:xfrm>
          <a:prstGeom prst="rect">
            <a:avLst/>
          </a:prstGeom>
          <a:solidFill>
            <a:schemeClr val="accent4">
              <a:lumMod val="40000"/>
              <a:lumOff val="60000"/>
            </a:schemeClr>
          </a:solidFill>
        </p:spPr>
        <p:txBody>
          <a:bodyPr wrap="square">
            <a:spAutoFit/>
          </a:bodyPr>
          <a:lstStyle/>
          <a:p>
            <a:pPr algn="ctr">
              <a:lnSpc>
                <a:spcPct val="115000"/>
              </a:lnSpc>
            </a:pPr>
            <a:r>
              <a:rPr lang="en-US" sz="2800" u="sng" dirty="0">
                <a:solidFill>
                  <a:srgbClr val="000000"/>
                </a:solidFill>
                <a:latin typeface="Calibri" panose="020F0502020204030204" pitchFamily="34" charset="0"/>
                <a:ea typeface="Times New Roman" panose="02020603050405020304" pitchFamily="18" charset="0"/>
              </a:rPr>
              <a:t>Praise God’s name</a:t>
            </a:r>
            <a:endParaRPr lang="en-US" sz="2800" dirty="0">
              <a:latin typeface="Times New Roman" panose="02020603050405020304" pitchFamily="18" charset="0"/>
              <a:ea typeface="Times New Roman" panose="02020603050405020304" pitchFamily="18" charset="0"/>
            </a:endParaRPr>
          </a:p>
          <a:p>
            <a:pPr algn="ctr">
              <a:lnSpc>
                <a:spcPct val="115000"/>
              </a:lnSpc>
              <a:spcBef>
                <a:spcPts val="900"/>
              </a:spcBef>
            </a:pPr>
            <a:r>
              <a:rPr lang="en-US" sz="2000" dirty="0">
                <a:solidFill>
                  <a:srgbClr val="000000"/>
                </a:solidFill>
                <a:latin typeface="Calibri" panose="020F0502020204030204" pitchFamily="34" charset="0"/>
                <a:ea typeface="Times New Roman" panose="02020603050405020304" pitchFamily="18" charset="0"/>
              </a:rPr>
              <a:t>For Thine is the kingdom, and the power, and the glory, forever and ever. Amen</a:t>
            </a: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5837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0"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1"/>
            <a:ext cx="8249304"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Australian men challenged to be agents of new evangelisation - Vatican News">
            <a:extLst>
              <a:ext uri="{FF2B5EF4-FFF2-40B4-BE49-F238E27FC236}">
                <a16:creationId xmlns:a16="http://schemas.microsoft.com/office/drawing/2014/main" id="{7969B7DD-3A88-4279-897E-B142D6373F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96" r="2" b="2"/>
          <a:stretch/>
        </p:blipFill>
        <p:spPr bwMode="auto">
          <a:xfrm>
            <a:off x="628650" y="754148"/>
            <a:ext cx="7886700" cy="4995575"/>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29769"/>
            <a:ext cx="825017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34B828-A313-4038-8286-951539BEFB2A}"/>
              </a:ext>
            </a:extLst>
          </p:cNvPr>
          <p:cNvSpPr txBox="1"/>
          <p:nvPr/>
        </p:nvSpPr>
        <p:spPr>
          <a:xfrm>
            <a:off x="704850" y="5044024"/>
            <a:ext cx="3695700" cy="646331"/>
          </a:xfrm>
          <a:prstGeom prst="rect">
            <a:avLst/>
          </a:prstGeom>
          <a:solidFill>
            <a:schemeClr val="bg2">
              <a:lumMod val="50000"/>
            </a:schemeClr>
          </a:solidFill>
        </p:spPr>
        <p:txBody>
          <a:bodyPr wrap="square">
            <a:spAutoFit/>
          </a:bodyPr>
          <a:lstStyle/>
          <a:p>
            <a:pPr algn="ctr"/>
            <a:r>
              <a:rPr lang="en-US" sz="3600" dirty="0">
                <a:solidFill>
                  <a:schemeClr val="bg1"/>
                </a:solidFill>
                <a:latin typeface="Arial" panose="020B0604020202020204" pitchFamily="34" charset="0"/>
                <a:cs typeface="Arial" panose="020B0604020202020204" pitchFamily="34" charset="0"/>
              </a:rPr>
              <a:t>How Do I Pray?</a:t>
            </a:r>
            <a:endParaRPr lang="en-US" sz="36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4007E5D-3855-437C-9AA8-D24E407E13C0}"/>
              </a:ext>
            </a:extLst>
          </p:cNvPr>
          <p:cNvSpPr txBox="1"/>
          <p:nvPr/>
        </p:nvSpPr>
        <p:spPr>
          <a:xfrm>
            <a:off x="704850" y="906089"/>
            <a:ext cx="3343275" cy="558743"/>
          </a:xfrm>
          <a:prstGeom prst="rect">
            <a:avLst/>
          </a:prstGeom>
          <a:solidFill>
            <a:schemeClr val="bg2">
              <a:lumMod val="50000"/>
            </a:schemeClr>
          </a:solidFill>
        </p:spPr>
        <p:txBody>
          <a:bodyPr wrap="square">
            <a:spAutoFit/>
          </a:bodyPr>
          <a:lstStyle/>
          <a:p>
            <a:pPr marL="257175" indent="-257175">
              <a:lnSpc>
                <a:spcPct val="115000"/>
              </a:lnSpc>
              <a:spcBef>
                <a:spcPts val="900"/>
              </a:spcBef>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Lord’s Prayer</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A4ABD70-90DA-4572-8715-7722DEAC53A2}"/>
              </a:ext>
            </a:extLst>
          </p:cNvPr>
          <p:cNvSpPr txBox="1"/>
          <p:nvPr/>
        </p:nvSpPr>
        <p:spPr>
          <a:xfrm>
            <a:off x="704850" y="1449014"/>
            <a:ext cx="3343275" cy="558743"/>
          </a:xfrm>
          <a:prstGeom prst="rect">
            <a:avLst/>
          </a:prstGeom>
          <a:solidFill>
            <a:schemeClr val="bg2">
              <a:lumMod val="50000"/>
            </a:schemeClr>
          </a:solidFill>
        </p:spPr>
        <p:txBody>
          <a:bodyPr wrap="square">
            <a:spAutoFit/>
          </a:bodyPr>
          <a:lstStyle/>
          <a:p>
            <a:pPr marL="257175" indent="-257175">
              <a:lnSpc>
                <a:spcPct val="115000"/>
              </a:lnSpc>
              <a:spcBef>
                <a:spcPts val="900"/>
              </a:spcBef>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Lord’s Example</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289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A9E0D5-08DD-46F6-8F39-C2C506FD128A}"/>
              </a:ext>
            </a:extLst>
          </p:cNvPr>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4" descr="Prepare for Heaven | St. Michael Catholic Church">
            <a:extLst>
              <a:ext uri="{FF2B5EF4-FFF2-40B4-BE49-F238E27FC236}">
                <a16:creationId xmlns:a16="http://schemas.microsoft.com/office/drawing/2014/main" id="{3F71ADF2-E0FE-42D4-A6E5-4218876BF6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08" y="3752851"/>
            <a:ext cx="3496802" cy="19692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F7C9050-A493-44A5-BE4B-3FCACE675D63}"/>
              </a:ext>
            </a:extLst>
          </p:cNvPr>
          <p:cNvSpPr txBox="1"/>
          <p:nvPr/>
        </p:nvSpPr>
        <p:spPr>
          <a:xfrm>
            <a:off x="4107105" y="668843"/>
            <a:ext cx="4710564" cy="5653664"/>
          </a:xfrm>
          <a:prstGeom prst="rect">
            <a:avLst/>
          </a:prstGeom>
          <a:solidFill>
            <a:schemeClr val="tx1"/>
          </a:solidFill>
        </p:spPr>
        <p:txBody>
          <a:bodyPr wrap="square">
            <a:spAutoFit/>
          </a:bodyPr>
          <a:lstStyle/>
          <a:p>
            <a:pPr>
              <a:lnSpc>
                <a:spcPct val="115000"/>
              </a:lnSpc>
              <a:spcBef>
                <a:spcPts val="900"/>
              </a:spcBef>
            </a:pPr>
            <a:r>
              <a:rPr lang="en-US" sz="2400"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(6:12; 9:28) “mountain” </a:t>
            </a:r>
          </a:p>
          <a:p>
            <a:pPr>
              <a:lnSpc>
                <a:spcPct val="115000"/>
              </a:lnSpc>
              <a:spcBef>
                <a:spcPts val="900"/>
              </a:spcBef>
            </a:pPr>
            <a:r>
              <a:rPr lang="en-US" sz="2400"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(5:16) “desolate places” </a:t>
            </a:r>
          </a:p>
          <a:p>
            <a:pPr>
              <a:lnSpc>
                <a:spcPct val="115000"/>
              </a:lnSpc>
              <a:spcBef>
                <a:spcPts val="900"/>
              </a:spcBef>
            </a:pPr>
            <a:r>
              <a:rPr lang="en-US" sz="2400"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(9:18) “alone” </a:t>
            </a:r>
          </a:p>
          <a:p>
            <a:pPr>
              <a:lnSpc>
                <a:spcPct val="115000"/>
              </a:lnSpc>
              <a:spcBef>
                <a:spcPts val="900"/>
              </a:spcBef>
            </a:pPr>
            <a:r>
              <a:rPr lang="en-US" sz="2400"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(11:1) “</a:t>
            </a:r>
            <a:r>
              <a:rPr lang="fr-FR" sz="2400"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certain place</a:t>
            </a:r>
            <a:r>
              <a:rPr lang="en-US" sz="2400"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 </a:t>
            </a:r>
          </a:p>
          <a:p>
            <a:pPr>
              <a:lnSpc>
                <a:spcPct val="115000"/>
              </a:lnSpc>
              <a:spcBef>
                <a:spcPts val="900"/>
              </a:spcBef>
            </a:pPr>
            <a:r>
              <a:rPr lang="en-US" sz="2400"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(22:39-46) Mount of Olives “as was his custom”</a:t>
            </a:r>
          </a:p>
          <a:p>
            <a:pPr>
              <a:lnSpc>
                <a:spcPct val="115000"/>
              </a:lnSpc>
              <a:spcBef>
                <a:spcPts val="900"/>
              </a:spcBef>
            </a:pPr>
            <a:r>
              <a:rPr lang="en-US" sz="2400"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(6:12</a:t>
            </a:r>
            <a:r>
              <a:rPr lang="en-US" sz="2400"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sym typeface="Arial Unicode MS"/>
              </a:rPr>
              <a:t>-</a:t>
            </a:r>
            <a:r>
              <a:rPr lang="en-US" sz="2400"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13) whole night </a:t>
            </a:r>
          </a:p>
          <a:p>
            <a:pPr>
              <a:lnSpc>
                <a:spcPct val="115000"/>
              </a:lnSpc>
              <a:spcBef>
                <a:spcPts val="900"/>
              </a:spcBef>
            </a:pPr>
            <a:r>
              <a:rPr lang="en-US" sz="2400" dirty="0">
                <a:solidFill>
                  <a:schemeClr val="bg1"/>
                </a:solidFill>
                <a:latin typeface="Times New Roman" panose="02020603050405020304" pitchFamily="18" charset="0"/>
                <a:cs typeface="Times New Roman" panose="02020603050405020304" pitchFamily="18" charset="0"/>
              </a:rPr>
              <a:t>(22:31-32) praying for Peter</a:t>
            </a:r>
            <a:endParaRPr lang="en-US" sz="2400" dirty="0">
              <a:solidFill>
                <a:schemeClr val="bg1"/>
              </a:solidFill>
              <a:uFill>
                <a:solidFill>
                  <a:srgbClr val="000000"/>
                </a:solidFill>
              </a:uFill>
              <a:latin typeface="Times New Roman" panose="02020603050405020304" pitchFamily="18" charset="0"/>
              <a:cs typeface="Times New Roman" panose="02020603050405020304" pitchFamily="18" charset="0"/>
            </a:endParaRPr>
          </a:p>
          <a:p>
            <a:pPr>
              <a:lnSpc>
                <a:spcPct val="115000"/>
              </a:lnSpc>
              <a:spcBef>
                <a:spcPts val="900"/>
              </a:spcBef>
            </a:pPr>
            <a:r>
              <a:rPr lang="en-US" sz="2400"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(23:46) dying on the cross</a:t>
            </a:r>
          </a:p>
          <a:p>
            <a:pPr>
              <a:lnSpc>
                <a:spcPct val="115000"/>
              </a:lnSpc>
              <a:spcBef>
                <a:spcPts val="900"/>
              </a:spcBef>
            </a:pPr>
            <a:r>
              <a:rPr lang="en-US" sz="2400"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(24:30-31) blessing bread after resurrection</a:t>
            </a:r>
          </a:p>
        </p:txBody>
      </p:sp>
      <p:sp>
        <p:nvSpPr>
          <p:cNvPr id="14" name="TextBox 13">
            <a:extLst>
              <a:ext uri="{FF2B5EF4-FFF2-40B4-BE49-F238E27FC236}">
                <a16:creationId xmlns:a16="http://schemas.microsoft.com/office/drawing/2014/main" id="{408F026C-44C3-490D-B2F5-A0CDB6D2A4DA}"/>
              </a:ext>
            </a:extLst>
          </p:cNvPr>
          <p:cNvSpPr txBox="1"/>
          <p:nvPr/>
        </p:nvSpPr>
        <p:spPr>
          <a:xfrm>
            <a:off x="352425" y="1696533"/>
            <a:ext cx="3145919" cy="1077218"/>
          </a:xfrm>
          <a:prstGeom prst="rect">
            <a:avLst/>
          </a:prstGeom>
          <a:noFill/>
          <a:ln>
            <a:solidFill>
              <a:schemeClr val="accent4">
                <a:lumMod val="50000"/>
              </a:schemeClr>
            </a:solidFill>
          </a:ln>
        </p:spPr>
        <p:txBody>
          <a:bodyPr wrap="square">
            <a:spAutoFit/>
          </a:bodyPr>
          <a:lstStyle/>
          <a:p>
            <a:pPr algn="ct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Luke’s record of Jesus praying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825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3D47C-5570-4D18-B543-A2EB1933D7C5}"/>
              </a:ext>
            </a:extLst>
          </p:cNvPr>
          <p:cNvSpPr/>
          <p:nvPr/>
        </p:nvSpPr>
        <p:spPr>
          <a:xfrm>
            <a:off x="0" y="-54828"/>
            <a:ext cx="9144000" cy="69128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id="{79C0F662-2DD7-4895-A8B8-B6F9502BA4F8}"/>
              </a:ext>
            </a:extLst>
          </p:cNvPr>
          <p:cNvSpPr txBox="1"/>
          <p:nvPr/>
        </p:nvSpPr>
        <p:spPr>
          <a:xfrm>
            <a:off x="2105308" y="978777"/>
            <a:ext cx="4933384" cy="523220"/>
          </a:xfrm>
          <a:prstGeom prst="rect">
            <a:avLst/>
          </a:prstGeom>
          <a:solidFill>
            <a:schemeClr val="accent6">
              <a:lumMod val="50000"/>
            </a:schemeClr>
          </a:solidFill>
          <a:ln>
            <a:solidFill>
              <a:schemeClr val="accent1"/>
            </a:solidFill>
          </a:ln>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Let’s Put This Together</a:t>
            </a:r>
          </a:p>
        </p:txBody>
      </p:sp>
      <p:pic>
        <p:nvPicPr>
          <p:cNvPr id="2052" name="Picture 4" descr="Funeral scriptures: 20 Bible verses for funerals | Stephens Funeral Service">
            <a:extLst>
              <a:ext uri="{FF2B5EF4-FFF2-40B4-BE49-F238E27FC236}">
                <a16:creationId xmlns:a16="http://schemas.microsoft.com/office/drawing/2014/main" id="{0154A297-E6C3-447C-B300-D368648662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72" t="22401" r="3286" b="3714"/>
          <a:stretch/>
        </p:blipFill>
        <p:spPr bwMode="auto">
          <a:xfrm>
            <a:off x="315173" y="2428875"/>
            <a:ext cx="2450144" cy="11436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raying for Wife Head to Toe - Marriage Missions International">
            <a:extLst>
              <a:ext uri="{FF2B5EF4-FFF2-40B4-BE49-F238E27FC236}">
                <a16:creationId xmlns:a16="http://schemas.microsoft.com/office/drawing/2014/main" id="{565744B1-7C2C-40A0-874F-630A17700A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583" b="8750"/>
          <a:stretch/>
        </p:blipFill>
        <p:spPr bwMode="auto">
          <a:xfrm>
            <a:off x="3321423" y="2428876"/>
            <a:ext cx="2241801" cy="11436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ESV.org">
            <a:extLst>
              <a:ext uri="{FF2B5EF4-FFF2-40B4-BE49-F238E27FC236}">
                <a16:creationId xmlns:a16="http://schemas.microsoft.com/office/drawing/2014/main" id="{EA874C7F-8118-467B-9EEC-BB15AAC89359}"/>
              </a:ext>
            </a:extLst>
          </p:cNvPr>
          <p:cNvPicPr/>
          <p:nvPr/>
        </p:nvPicPr>
        <p:blipFill rotWithShape="1">
          <a:blip r:embed="rId4" cstate="print">
            <a:extLst>
              <a:ext uri="{28A0092B-C50C-407E-A947-70E740481C1C}">
                <a14:useLocalDpi xmlns:a14="http://schemas.microsoft.com/office/drawing/2010/main" val="0"/>
              </a:ext>
            </a:extLst>
          </a:blip>
          <a:srcRect l="33680" t="19615" r="31435" b="22684"/>
          <a:stretch/>
        </p:blipFill>
        <p:spPr bwMode="auto">
          <a:xfrm>
            <a:off x="791660" y="3650683"/>
            <a:ext cx="1313648" cy="1143692"/>
          </a:xfrm>
          <a:prstGeom prst="rect">
            <a:avLst/>
          </a:prstGeom>
          <a:noFill/>
          <a:ln>
            <a:noFill/>
          </a:ln>
          <a:extLst>
            <a:ext uri="{53640926-AAD7-44D8-BBD7-CCE9431645EC}">
              <a14:shadowObscured xmlns:a14="http://schemas.microsoft.com/office/drawing/2010/main"/>
            </a:ext>
          </a:extLst>
        </p:spPr>
      </p:pic>
      <p:pic>
        <p:nvPicPr>
          <p:cNvPr id="11" name="Picture 10" descr="Echo Prayer - Apps on Google Play">
            <a:extLst>
              <a:ext uri="{FF2B5EF4-FFF2-40B4-BE49-F238E27FC236}">
                <a16:creationId xmlns:a16="http://schemas.microsoft.com/office/drawing/2014/main" id="{2A5C2F50-60E3-447B-90D5-DB629B0738F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6967" y="3662504"/>
            <a:ext cx="1150712" cy="1083336"/>
          </a:xfrm>
          <a:prstGeom prst="rect">
            <a:avLst/>
          </a:prstGeom>
          <a:noFill/>
          <a:ln>
            <a:noFill/>
          </a:ln>
        </p:spPr>
      </p:pic>
      <p:pic>
        <p:nvPicPr>
          <p:cNvPr id="12" name="Picture 2" descr="12 Fast-Growing Shade Trees | Arbor Day Blog">
            <a:extLst>
              <a:ext uri="{FF2B5EF4-FFF2-40B4-BE49-F238E27FC236}">
                <a16:creationId xmlns:a16="http://schemas.microsoft.com/office/drawing/2014/main" id="{1239850D-B32C-444B-9A8E-A3F97BD0442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566" t="9399" r="12555" b="8448"/>
          <a:stretch/>
        </p:blipFill>
        <p:spPr bwMode="auto">
          <a:xfrm>
            <a:off x="6283435" y="2309020"/>
            <a:ext cx="2551974" cy="15962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179E2A1-DA08-4485-AB49-5E162F2DA1AE}"/>
              </a:ext>
            </a:extLst>
          </p:cNvPr>
          <p:cNvSpPr txBox="1"/>
          <p:nvPr/>
        </p:nvSpPr>
        <p:spPr>
          <a:xfrm>
            <a:off x="2814844" y="2690339"/>
            <a:ext cx="455414" cy="784830"/>
          </a:xfrm>
          <a:prstGeom prst="rect">
            <a:avLst/>
          </a:prstGeom>
          <a:noFill/>
        </p:spPr>
        <p:txBody>
          <a:bodyPr wrap="square">
            <a:spAutoFit/>
          </a:bodyPr>
          <a:lstStyle/>
          <a:p>
            <a:pPr algn="ctr"/>
            <a:r>
              <a:rPr lang="en-US" sz="4500" b="1"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a:t>
            </a:r>
            <a:endParaRPr lang="en-US" sz="1350" b="1" dirty="0"/>
          </a:p>
        </p:txBody>
      </p:sp>
      <p:sp>
        <p:nvSpPr>
          <p:cNvPr id="14" name="TextBox 13">
            <a:extLst>
              <a:ext uri="{FF2B5EF4-FFF2-40B4-BE49-F238E27FC236}">
                <a16:creationId xmlns:a16="http://schemas.microsoft.com/office/drawing/2014/main" id="{34314AA6-F938-4613-9C0B-1B604748E411}"/>
              </a:ext>
            </a:extLst>
          </p:cNvPr>
          <p:cNvSpPr txBox="1"/>
          <p:nvPr/>
        </p:nvSpPr>
        <p:spPr>
          <a:xfrm>
            <a:off x="5750926" y="2702245"/>
            <a:ext cx="455414" cy="784830"/>
          </a:xfrm>
          <a:prstGeom prst="rect">
            <a:avLst/>
          </a:prstGeom>
          <a:noFill/>
        </p:spPr>
        <p:txBody>
          <a:bodyPr wrap="square">
            <a:spAutoFit/>
          </a:bodyPr>
          <a:lstStyle/>
          <a:p>
            <a:pPr algn="ctr"/>
            <a:r>
              <a:rPr lang="en-US" sz="4500" b="1" dirty="0">
                <a:solidFill>
                  <a:schemeClr val="bg1"/>
                </a:solidFill>
                <a:uFill>
                  <a:solidFill>
                    <a:srgbClr val="000000"/>
                  </a:solidFill>
                </a:uFill>
                <a:latin typeface="Times New Roman" panose="02020603050405020304" pitchFamily="18" charset="0"/>
                <a:cs typeface="Times New Roman" panose="02020603050405020304" pitchFamily="18" charset="0"/>
              </a:rPr>
              <a:t>=</a:t>
            </a:r>
            <a:endParaRPr lang="en-US" sz="1350" b="1" dirty="0"/>
          </a:p>
        </p:txBody>
      </p:sp>
      <p:sp>
        <p:nvSpPr>
          <p:cNvPr id="16" name="TextBox 15">
            <a:extLst>
              <a:ext uri="{FF2B5EF4-FFF2-40B4-BE49-F238E27FC236}">
                <a16:creationId xmlns:a16="http://schemas.microsoft.com/office/drawing/2014/main" id="{1587E20D-12B2-404A-AAC1-B8412805BEAB}"/>
              </a:ext>
            </a:extLst>
          </p:cNvPr>
          <p:cNvSpPr txBox="1"/>
          <p:nvPr/>
        </p:nvSpPr>
        <p:spPr>
          <a:xfrm>
            <a:off x="908058" y="4799022"/>
            <a:ext cx="1123743" cy="954107"/>
          </a:xfrm>
          <a:prstGeom prst="rect">
            <a:avLst/>
          </a:prstGeom>
          <a:noFill/>
        </p:spPr>
        <p:txBody>
          <a:bodyPr wrap="square">
            <a:spAutoFit/>
          </a:bodyPr>
          <a:lstStyle/>
          <a:p>
            <a:pPr algn="ctr"/>
            <a:r>
              <a:rPr lang="en-US" sz="2800"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ESV app</a:t>
            </a:r>
            <a:endParaRPr lang="en-US" sz="2800" dirty="0"/>
          </a:p>
        </p:txBody>
      </p:sp>
      <p:sp>
        <p:nvSpPr>
          <p:cNvPr id="17" name="TextBox 16">
            <a:extLst>
              <a:ext uri="{FF2B5EF4-FFF2-40B4-BE49-F238E27FC236}">
                <a16:creationId xmlns:a16="http://schemas.microsoft.com/office/drawing/2014/main" id="{E046B3CB-E5D7-47BB-A088-5136D4F21665}"/>
              </a:ext>
            </a:extLst>
          </p:cNvPr>
          <p:cNvSpPr txBox="1"/>
          <p:nvPr/>
        </p:nvSpPr>
        <p:spPr>
          <a:xfrm>
            <a:off x="3813183" y="4770447"/>
            <a:ext cx="1254117" cy="954107"/>
          </a:xfrm>
          <a:prstGeom prst="rect">
            <a:avLst/>
          </a:prstGeom>
          <a:noFill/>
        </p:spPr>
        <p:txBody>
          <a:bodyPr wrap="square">
            <a:spAutoFit/>
          </a:bodyPr>
          <a:lstStyle/>
          <a:p>
            <a:pPr algn="ctr"/>
            <a:r>
              <a:rPr lang="en-US" sz="2800"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Echo app</a:t>
            </a:r>
            <a:endParaRPr lang="en-US" sz="2800" dirty="0"/>
          </a:p>
        </p:txBody>
      </p:sp>
    </p:spTree>
    <p:extLst>
      <p:ext uri="{BB962C8B-B14F-4D97-AF65-F5344CB8AC3E}">
        <p14:creationId xmlns:p14="http://schemas.microsoft.com/office/powerpoint/2010/main" val="398020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35476367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Topical Preaching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951753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3D47C-5570-4D18-B543-A2EB1933D7C5}"/>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id="{79C0F662-2DD7-4895-A8B8-B6F9502BA4F8}"/>
              </a:ext>
            </a:extLst>
          </p:cNvPr>
          <p:cNvSpPr txBox="1"/>
          <p:nvPr/>
        </p:nvSpPr>
        <p:spPr>
          <a:xfrm>
            <a:off x="1719404" y="946891"/>
            <a:ext cx="5705192" cy="523220"/>
          </a:xfrm>
          <a:prstGeom prst="rect">
            <a:avLst/>
          </a:prstGeom>
          <a:solidFill>
            <a:schemeClr val="accent6">
              <a:lumMod val="50000"/>
            </a:schemeClr>
          </a:solidFill>
          <a:ln>
            <a:solidFill>
              <a:schemeClr val="accent1"/>
            </a:solidFill>
          </a:ln>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Primary Means of Spiritual Growth</a:t>
            </a:r>
          </a:p>
        </p:txBody>
      </p:sp>
      <p:pic>
        <p:nvPicPr>
          <p:cNvPr id="2052" name="Picture 4" descr="Funeral scriptures: 20 Bible verses for funerals | Stephens Funeral Service">
            <a:extLst>
              <a:ext uri="{FF2B5EF4-FFF2-40B4-BE49-F238E27FC236}">
                <a16:creationId xmlns:a16="http://schemas.microsoft.com/office/drawing/2014/main" id="{0154A297-E6C3-447C-B300-D368648662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72" t="22401" r="3286" b="3714"/>
          <a:stretch/>
        </p:blipFill>
        <p:spPr bwMode="auto">
          <a:xfrm>
            <a:off x="1536754" y="2388843"/>
            <a:ext cx="2817793" cy="13153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raying for Wife Head to Toe - Marriage Missions International">
            <a:extLst>
              <a:ext uri="{FF2B5EF4-FFF2-40B4-BE49-F238E27FC236}">
                <a16:creationId xmlns:a16="http://schemas.microsoft.com/office/drawing/2014/main" id="{565744B1-7C2C-40A0-874F-630A17700A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583" b="8750"/>
          <a:stretch/>
        </p:blipFill>
        <p:spPr bwMode="auto">
          <a:xfrm>
            <a:off x="4914900" y="2377688"/>
            <a:ext cx="2692347" cy="13735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EB94B24-2D08-480C-95BA-A8B7511BDD08}"/>
              </a:ext>
            </a:extLst>
          </p:cNvPr>
          <p:cNvSpPr txBox="1"/>
          <p:nvPr/>
        </p:nvSpPr>
        <p:spPr>
          <a:xfrm>
            <a:off x="2405999" y="3751232"/>
            <a:ext cx="1079302" cy="523220"/>
          </a:xfrm>
          <a:prstGeom prst="rect">
            <a:avLst/>
          </a:prstGeom>
          <a:noFill/>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Bible </a:t>
            </a:r>
            <a:endParaRPr lang="en-US" sz="2800" dirty="0"/>
          </a:p>
        </p:txBody>
      </p:sp>
      <p:sp>
        <p:nvSpPr>
          <p:cNvPr id="9" name="TextBox 8">
            <a:extLst>
              <a:ext uri="{FF2B5EF4-FFF2-40B4-BE49-F238E27FC236}">
                <a16:creationId xmlns:a16="http://schemas.microsoft.com/office/drawing/2014/main" id="{3EC04D18-6370-44FD-80F5-25137B0E1054}"/>
              </a:ext>
            </a:extLst>
          </p:cNvPr>
          <p:cNvSpPr txBox="1"/>
          <p:nvPr/>
        </p:nvSpPr>
        <p:spPr>
          <a:xfrm>
            <a:off x="5555032" y="3751232"/>
            <a:ext cx="1412082" cy="523220"/>
          </a:xfrm>
          <a:prstGeom prst="rect">
            <a:avLst/>
          </a:prstGeom>
          <a:noFill/>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Prayer</a:t>
            </a:r>
            <a:endParaRPr lang="en-US" sz="2800" dirty="0"/>
          </a:p>
        </p:txBody>
      </p:sp>
      <p:pic>
        <p:nvPicPr>
          <p:cNvPr id="2056" name="Picture 8" descr="A complete guide to lawn and grass feeding | lovethegarden">
            <a:extLst>
              <a:ext uri="{FF2B5EF4-FFF2-40B4-BE49-F238E27FC236}">
                <a16:creationId xmlns:a16="http://schemas.microsoft.com/office/drawing/2014/main" id="{2051D2F8-6A38-4E7B-BF31-03745D3B5D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3269"/>
          <a:stretch/>
        </p:blipFill>
        <p:spPr bwMode="auto">
          <a:xfrm>
            <a:off x="0" y="5085462"/>
            <a:ext cx="9144000" cy="16859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76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ee Root Branch - tree roots png download - 982*1500 - Free Transparent  Tree png Download. - Clip Art Library">
            <a:extLst>
              <a:ext uri="{FF2B5EF4-FFF2-40B4-BE49-F238E27FC236}">
                <a16:creationId xmlns:a16="http://schemas.microsoft.com/office/drawing/2014/main" id="{5E0FE3F3-0C7D-4B72-BAD5-E35F956BF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360" y="734932"/>
            <a:ext cx="3525440" cy="53881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FC62B34-E55B-41C5-9763-294C63F08707}"/>
              </a:ext>
            </a:extLst>
          </p:cNvPr>
          <p:cNvSpPr txBox="1"/>
          <p:nvPr/>
        </p:nvSpPr>
        <p:spPr>
          <a:xfrm>
            <a:off x="3473052" y="1869860"/>
            <a:ext cx="5081588" cy="1169679"/>
          </a:xfrm>
          <a:prstGeom prst="rect">
            <a:avLst/>
          </a:prstGeom>
          <a:noFill/>
        </p:spPr>
        <p:txBody>
          <a:bodyPr wrap="square">
            <a:spAutoFit/>
          </a:bodyPr>
          <a:lstStyle/>
          <a:p>
            <a:pPr algn="ctr">
              <a:lnSpc>
                <a:spcPct val="115000"/>
              </a:lnSpc>
              <a:spcBef>
                <a:spcPts val="900"/>
              </a:spcBef>
            </a:pPr>
            <a:r>
              <a:rPr lang="en-US" sz="2800" b="1" i="1" dirty="0">
                <a:latin typeface="Calibri" panose="020F0502020204030204" pitchFamily="34" charset="0"/>
                <a:ea typeface="Calibri" panose="020F0502020204030204" pitchFamily="34" charset="0"/>
                <a:cs typeface="Times New Roman" panose="02020603050405020304" pitchFamily="18" charset="0"/>
              </a:rPr>
              <a:t>Ask the root question </a:t>
            </a:r>
          </a:p>
          <a:p>
            <a:pPr algn="ctr">
              <a:lnSpc>
                <a:spcPct val="115000"/>
              </a:lnSpc>
              <a:spcBef>
                <a:spcPts val="900"/>
              </a:spcBef>
            </a:pPr>
            <a:r>
              <a:rPr lang="en-US" sz="2800" i="1" dirty="0">
                <a:latin typeface="Calibri" panose="020F0502020204030204" pitchFamily="34" charset="0"/>
                <a:ea typeface="Calibri" panose="020F0502020204030204" pitchFamily="34" charset="0"/>
                <a:cs typeface="Times New Roman" panose="02020603050405020304" pitchFamily="18" charset="0"/>
              </a:rPr>
              <a:t>How do I glorify God with my life?</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532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F2367E-256B-4C74-AEDE-7D36340CE545}"/>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4098" name="Picture 2" descr="The Number 40 in the Bible | Guideposts">
            <a:extLst>
              <a:ext uri="{FF2B5EF4-FFF2-40B4-BE49-F238E27FC236}">
                <a16:creationId xmlns:a16="http://schemas.microsoft.com/office/drawing/2014/main" id="{E6F6249C-0F22-4089-BCC3-FF8B6D078C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75" r="8126"/>
          <a:stretch/>
        </p:blipFill>
        <p:spPr bwMode="auto">
          <a:xfrm>
            <a:off x="0" y="342900"/>
            <a:ext cx="9152468" cy="6238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98CB66-4829-427E-8AC4-3A6926E5285B}"/>
              </a:ext>
            </a:extLst>
          </p:cNvPr>
          <p:cNvSpPr txBox="1"/>
          <p:nvPr/>
        </p:nvSpPr>
        <p:spPr>
          <a:xfrm>
            <a:off x="1889819" y="1383268"/>
            <a:ext cx="5364361" cy="1077218"/>
          </a:xfrm>
          <a:prstGeom prst="rect">
            <a:avLst/>
          </a:prstGeom>
          <a:noFill/>
          <a:ln>
            <a:solidFill>
              <a:schemeClr val="accent6">
                <a:lumMod val="50000"/>
              </a:schemeClr>
            </a:solidFill>
          </a:ln>
        </p:spPr>
        <p:txBody>
          <a:bodyPr wrap="square">
            <a:spAutoFit/>
          </a:bodyPr>
          <a:lstStyle/>
          <a:p>
            <a:pPr algn="ctr"/>
            <a:r>
              <a:rPr lang="en-US" sz="3200" b="1" i="1" dirty="0">
                <a:latin typeface="Times New Roman" panose="02020603050405020304" pitchFamily="18" charset="0"/>
                <a:ea typeface="Calibri" panose="020F0502020204030204" pitchFamily="34" charset="0"/>
                <a:cs typeface="Times New Roman" panose="02020603050405020304" pitchFamily="18" charset="0"/>
              </a:rPr>
              <a:t>Grow in the knowledge and application of God’s Word</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086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When Prayer Fails Us - My Jewish Learning">
            <a:extLst>
              <a:ext uri="{FF2B5EF4-FFF2-40B4-BE49-F238E27FC236}">
                <a16:creationId xmlns:a16="http://schemas.microsoft.com/office/drawing/2014/main" id="{0DEDCFA0-B9AC-48DB-AB02-E37A71C6A1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81" t="11084" r="16355"/>
          <a:stretch/>
        </p:blipFill>
        <p:spPr bwMode="auto">
          <a:xfrm>
            <a:off x="-5704" y="0"/>
            <a:ext cx="922639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19072A2-2126-4FEC-AA86-DC93CFBC26AA}"/>
              </a:ext>
            </a:extLst>
          </p:cNvPr>
          <p:cNvSpPr txBox="1"/>
          <p:nvPr/>
        </p:nvSpPr>
        <p:spPr>
          <a:xfrm>
            <a:off x="3505201" y="1024828"/>
            <a:ext cx="5505450" cy="625428"/>
          </a:xfrm>
          <a:prstGeom prst="rect">
            <a:avLst/>
          </a:prstGeom>
          <a:solidFill>
            <a:schemeClr val="tx1">
              <a:lumMod val="75000"/>
              <a:lumOff val="25000"/>
            </a:schemeClr>
          </a:solidFill>
          <a:ln>
            <a:solidFill>
              <a:schemeClr val="accent4">
                <a:lumMod val="60000"/>
                <a:lumOff val="40000"/>
              </a:schemeClr>
            </a:solidFill>
          </a:ln>
        </p:spPr>
        <p:txBody>
          <a:bodyPr wrap="square">
            <a:spAutoFit/>
          </a:bodyPr>
          <a:lstStyle/>
          <a:p>
            <a:pPr algn="ctr">
              <a:lnSpc>
                <a:spcPct val="115000"/>
              </a:lnSpc>
              <a:spcBef>
                <a:spcPts val="900"/>
              </a:spcBef>
            </a:pPr>
            <a:r>
              <a:rPr lang="en-US" sz="3200" b="1" i="1" dirty="0">
                <a:solidFill>
                  <a:schemeClr val="bg1"/>
                </a:solidFill>
                <a:ea typeface="Calibri" panose="020F0502020204030204" pitchFamily="34" charset="0"/>
                <a:cs typeface="Times New Roman" panose="02020603050405020304" pitchFamily="18" charset="0"/>
              </a:rPr>
              <a:t>Develop the Practice of Prayer</a:t>
            </a:r>
            <a:endParaRPr lang="en-US" sz="2800" i="1"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687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3D47C-5570-4D18-B543-A2EB1933D7C5}"/>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id="{79C0F662-2DD7-4895-A8B8-B6F9502BA4F8}"/>
              </a:ext>
            </a:extLst>
          </p:cNvPr>
          <p:cNvSpPr txBox="1"/>
          <p:nvPr/>
        </p:nvSpPr>
        <p:spPr>
          <a:xfrm>
            <a:off x="1415653" y="1621110"/>
            <a:ext cx="6312694" cy="3108543"/>
          </a:xfrm>
          <a:prstGeom prst="rect">
            <a:avLst/>
          </a:prstGeom>
          <a:noFill/>
          <a:ln>
            <a:solidFill>
              <a:schemeClr val="accent1"/>
            </a:solidFill>
          </a:ln>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1 Timothy 6:15-16</a:t>
            </a:r>
          </a:p>
          <a:p>
            <a:pPr algn="ctr"/>
            <a:r>
              <a:rPr lang="en-US" sz="2800" baseline="30000" dirty="0">
                <a:solidFill>
                  <a:schemeClr val="bg1"/>
                </a:solidFill>
                <a:latin typeface="Times New Roman" panose="02020603050405020304" pitchFamily="18" charset="0"/>
                <a:cs typeface="Times New Roman" panose="02020603050405020304" pitchFamily="18" charset="0"/>
              </a:rPr>
              <a:t>15 </a:t>
            </a:r>
            <a:r>
              <a:rPr lang="en-US" sz="2800" dirty="0">
                <a:solidFill>
                  <a:schemeClr val="bg1"/>
                </a:solidFill>
                <a:latin typeface="Times New Roman" panose="02020603050405020304" pitchFamily="18" charset="0"/>
                <a:cs typeface="Times New Roman" panose="02020603050405020304" pitchFamily="18" charset="0"/>
              </a:rPr>
              <a:t>. . . he who is the blessed and only Sovereign, the King of kings and Lord of lords, </a:t>
            </a:r>
            <a:r>
              <a:rPr lang="en-US" sz="2800" baseline="30000" dirty="0">
                <a:solidFill>
                  <a:schemeClr val="bg1"/>
                </a:solidFill>
                <a:latin typeface="Times New Roman" panose="02020603050405020304" pitchFamily="18" charset="0"/>
                <a:cs typeface="Times New Roman" panose="02020603050405020304" pitchFamily="18" charset="0"/>
              </a:rPr>
              <a:t>16</a:t>
            </a:r>
            <a:r>
              <a:rPr lang="en-US" sz="2800" b="1" baseline="30000" dirty="0">
                <a:solidFill>
                  <a:schemeClr val="bg1"/>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who alone has immortality, who dwells in </a:t>
            </a:r>
            <a:r>
              <a:rPr lang="en-US" sz="2800" u="sng" dirty="0">
                <a:solidFill>
                  <a:schemeClr val="bg1"/>
                </a:solidFill>
                <a:latin typeface="Times New Roman" panose="02020603050405020304" pitchFamily="18" charset="0"/>
                <a:cs typeface="Times New Roman" panose="02020603050405020304" pitchFamily="18" charset="0"/>
              </a:rPr>
              <a:t>unapproachable</a:t>
            </a:r>
            <a:r>
              <a:rPr lang="en-US" sz="2800" dirty="0">
                <a:solidFill>
                  <a:schemeClr val="bg1"/>
                </a:solidFill>
                <a:latin typeface="Times New Roman" panose="02020603050405020304" pitchFamily="18" charset="0"/>
                <a:cs typeface="Times New Roman" panose="02020603050405020304" pitchFamily="18" charset="0"/>
              </a:rPr>
              <a:t> light, whom no one has ever seen or can see. To him be honor and eternal dominion. Amen.</a:t>
            </a:r>
          </a:p>
        </p:txBody>
      </p:sp>
    </p:spTree>
    <p:extLst>
      <p:ext uri="{BB962C8B-B14F-4D97-AF65-F5344CB8AC3E}">
        <p14:creationId xmlns:p14="http://schemas.microsoft.com/office/powerpoint/2010/main" val="368792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3D47C-5570-4D18-B543-A2EB1933D7C5}"/>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4" name="TextBox 3">
            <a:extLst>
              <a:ext uri="{FF2B5EF4-FFF2-40B4-BE49-F238E27FC236}">
                <a16:creationId xmlns:a16="http://schemas.microsoft.com/office/drawing/2014/main" id="{79C0F662-2DD7-4895-A8B8-B6F9502BA4F8}"/>
              </a:ext>
            </a:extLst>
          </p:cNvPr>
          <p:cNvSpPr txBox="1"/>
          <p:nvPr/>
        </p:nvSpPr>
        <p:spPr>
          <a:xfrm>
            <a:off x="1182289" y="1173435"/>
            <a:ext cx="6779419" cy="1384995"/>
          </a:xfrm>
          <a:prstGeom prst="rect">
            <a:avLst/>
          </a:prstGeom>
          <a:noFill/>
          <a:ln>
            <a:solidFill>
              <a:schemeClr val="accent1"/>
            </a:solidFill>
          </a:ln>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Matthew 11:28</a:t>
            </a:r>
          </a:p>
          <a:p>
            <a:pPr algn="ctr"/>
            <a:r>
              <a:rPr lang="en-US" sz="2800" dirty="0">
                <a:solidFill>
                  <a:schemeClr val="bg1"/>
                </a:solidFill>
                <a:latin typeface="Times New Roman" panose="02020603050405020304" pitchFamily="18" charset="0"/>
                <a:cs typeface="Times New Roman" panose="02020603050405020304" pitchFamily="18" charset="0"/>
              </a:rPr>
              <a:t>Come to me, all who labor and are heavy laden, and I will give you rest. </a:t>
            </a:r>
          </a:p>
        </p:txBody>
      </p:sp>
      <p:sp>
        <p:nvSpPr>
          <p:cNvPr id="6" name="TextBox 5">
            <a:extLst>
              <a:ext uri="{FF2B5EF4-FFF2-40B4-BE49-F238E27FC236}">
                <a16:creationId xmlns:a16="http://schemas.microsoft.com/office/drawing/2014/main" id="{FE8F544A-72AF-425D-B594-DE9F46A38D40}"/>
              </a:ext>
            </a:extLst>
          </p:cNvPr>
          <p:cNvSpPr txBox="1"/>
          <p:nvPr/>
        </p:nvSpPr>
        <p:spPr>
          <a:xfrm>
            <a:off x="647698" y="2919413"/>
            <a:ext cx="7848600" cy="3108543"/>
          </a:xfrm>
          <a:prstGeom prst="rect">
            <a:avLst/>
          </a:prstGeom>
          <a:noFill/>
          <a:ln>
            <a:solidFill>
              <a:schemeClr val="accent1"/>
            </a:solidFill>
          </a:ln>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Hebrews 4:15-16</a:t>
            </a:r>
          </a:p>
          <a:p>
            <a:pPr algn="ctr"/>
            <a:r>
              <a:rPr lang="en-US" sz="2800" baseline="30000" dirty="0">
                <a:solidFill>
                  <a:schemeClr val="bg1"/>
                </a:solidFill>
                <a:latin typeface="Times New Roman" panose="02020603050405020304" pitchFamily="18" charset="0"/>
                <a:cs typeface="Times New Roman" panose="02020603050405020304" pitchFamily="18" charset="0"/>
              </a:rPr>
              <a:t>15 </a:t>
            </a:r>
            <a:r>
              <a:rPr lang="en-US" sz="2800" dirty="0">
                <a:solidFill>
                  <a:schemeClr val="bg1"/>
                </a:solidFill>
                <a:latin typeface="Times New Roman" panose="02020603050405020304" pitchFamily="18" charset="0"/>
                <a:cs typeface="Times New Roman" panose="02020603050405020304" pitchFamily="18" charset="0"/>
              </a:rPr>
              <a:t>For we do not have a high priest who is unable to sympathize with our weaknesses, but one who in every respect has been tempted as we are, yet without sin. </a:t>
            </a:r>
            <a:r>
              <a:rPr lang="en-US" sz="2800" baseline="30000" dirty="0">
                <a:solidFill>
                  <a:schemeClr val="bg1"/>
                </a:solidFill>
                <a:latin typeface="Times New Roman" panose="02020603050405020304" pitchFamily="18" charset="0"/>
                <a:cs typeface="Times New Roman" panose="02020603050405020304" pitchFamily="18" charset="0"/>
              </a:rPr>
              <a:t>16 </a:t>
            </a:r>
            <a:r>
              <a:rPr lang="en-US" sz="2800" dirty="0">
                <a:solidFill>
                  <a:schemeClr val="bg1"/>
                </a:solidFill>
                <a:latin typeface="Times New Roman" panose="02020603050405020304" pitchFamily="18" charset="0"/>
                <a:cs typeface="Times New Roman" panose="02020603050405020304" pitchFamily="18" charset="0"/>
              </a:rPr>
              <a:t>Let us then with confidence draw near to the throne of grace, that we may receive mercy and find grace to help in time of need.</a:t>
            </a:r>
          </a:p>
        </p:txBody>
      </p:sp>
    </p:spTree>
    <p:extLst>
      <p:ext uri="{BB962C8B-B14F-4D97-AF65-F5344CB8AC3E}">
        <p14:creationId xmlns:p14="http://schemas.microsoft.com/office/powerpoint/2010/main" val="393223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3D47C-5570-4D18-B543-A2EB1933D7C5}"/>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4" name="TextBox 3">
            <a:extLst>
              <a:ext uri="{FF2B5EF4-FFF2-40B4-BE49-F238E27FC236}">
                <a16:creationId xmlns:a16="http://schemas.microsoft.com/office/drawing/2014/main" id="{79C0F662-2DD7-4895-A8B8-B6F9502BA4F8}"/>
              </a:ext>
            </a:extLst>
          </p:cNvPr>
          <p:cNvSpPr txBox="1"/>
          <p:nvPr/>
        </p:nvSpPr>
        <p:spPr>
          <a:xfrm>
            <a:off x="2210395" y="2221185"/>
            <a:ext cx="4723209" cy="523220"/>
          </a:xfrm>
          <a:prstGeom prst="rect">
            <a:avLst/>
          </a:prstGeom>
          <a:noFill/>
          <a:ln>
            <a:solidFill>
              <a:schemeClr val="accent1"/>
            </a:solidFill>
          </a:ln>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Romans 8:34, 26-27, 15</a:t>
            </a:r>
          </a:p>
        </p:txBody>
      </p:sp>
    </p:spTree>
    <p:extLst>
      <p:ext uri="{BB962C8B-B14F-4D97-AF65-F5344CB8AC3E}">
        <p14:creationId xmlns:p14="http://schemas.microsoft.com/office/powerpoint/2010/main" val="373614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1157</Words>
  <Application>Microsoft Macintosh PowerPoint</Application>
  <PresentationFormat>On-screen Show (4:3)</PresentationFormat>
  <Paragraphs>86</Paragraphs>
  <Slides>26</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Arial</vt:lpstr>
      <vt:lpstr>Calibri</vt:lpstr>
      <vt:lpstr>Calibri Light</vt:lpstr>
      <vt:lpstr>Symbol</vt:lpstr>
      <vt:lpstr>Times New Roman</vt:lpstr>
      <vt:lpstr>Wingdings</vt:lpstr>
      <vt:lpstr>Office Theme</vt:lpstr>
      <vt:lpstr>1_Office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Topical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Rick Griffith</cp:lastModifiedBy>
  <cp:revision>3</cp:revision>
  <dcterms:created xsi:type="dcterms:W3CDTF">2021-01-23T05:41:09Z</dcterms:created>
  <dcterms:modified xsi:type="dcterms:W3CDTF">2021-01-23T08:51:42Z</dcterms:modified>
</cp:coreProperties>
</file>